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69" r:id="rId2"/>
    <p:sldMasterId id="2147483683" r:id="rId3"/>
    <p:sldMasterId id="2147483720" r:id="rId4"/>
    <p:sldMasterId id="2147483725" r:id="rId5"/>
  </p:sldMasterIdLst>
  <p:notesMasterIdLst>
    <p:notesMasterId r:id="rId15"/>
  </p:notesMasterIdLst>
  <p:sldIdLst>
    <p:sldId id="280" r:id="rId6"/>
    <p:sldId id="765" r:id="rId7"/>
    <p:sldId id="766" r:id="rId8"/>
    <p:sldId id="513" r:id="rId9"/>
    <p:sldId id="682" r:id="rId10"/>
    <p:sldId id="266" r:id="rId11"/>
    <p:sldId id="767" r:id="rId12"/>
    <p:sldId id="764" r:id="rId13"/>
    <p:sldId id="329" r:id="rId14"/>
  </p:sldIdLst>
  <p:sldSz cx="243713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914216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1828433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2742651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3656867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4571086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5485303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6399519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7313737" algn="l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999999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B58"/>
    <a:srgbClr val="21435D"/>
    <a:srgbClr val="14528D"/>
    <a:srgbClr val="14528B"/>
    <a:srgbClr val="0E528D"/>
    <a:srgbClr val="192F51"/>
    <a:srgbClr val="1E8AA7"/>
    <a:srgbClr val="0488A6"/>
    <a:srgbClr val="30BFB1"/>
    <a:srgbClr val="235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DE"/>
          </a:solidFill>
        </a:fill>
      </a:tcStyle>
    </a:wholeTbl>
    <a:band2H>
      <a:tcTxStyle/>
      <a:tcStyle>
        <a:tcBdr/>
        <a:fill>
          <a:solidFill>
            <a:srgbClr val="E6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BE2"/>
          </a:solidFill>
        </a:fill>
      </a:tcStyle>
    </a:wholeTbl>
    <a:band2H>
      <a:tcTxStyle/>
      <a:tcStyle>
        <a:tcBdr/>
        <a:fill>
          <a:solidFill>
            <a:srgbClr val="E7EE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2E0"/>
          </a:solidFill>
        </a:fill>
      </a:tcStyle>
    </a:wholeTbl>
    <a:band2H>
      <a:tcTxStyle/>
      <a:tcStyle>
        <a:tcBdr/>
        <a:fill>
          <a:solidFill>
            <a:srgbClr val="E9EA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999999"/>
        </a:fontRef>
        <a:srgbClr val="9999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999999"/>
              </a:solidFill>
              <a:prstDash val="solid"/>
              <a:round/>
            </a:ln>
          </a:top>
          <a:bottom>
            <a:ln w="25400" cap="flat">
              <a:solidFill>
                <a:srgbClr val="9999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99999"/>
              </a:solidFill>
              <a:prstDash val="solid"/>
              <a:round/>
            </a:ln>
          </a:top>
          <a:bottom>
            <a:ln w="25400" cap="flat">
              <a:solidFill>
                <a:srgbClr val="9999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999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9999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9999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999999"/>
              </a:solidFill>
              <a:prstDash val="solid"/>
              <a:round/>
            </a:ln>
          </a:left>
          <a:right>
            <a:ln w="12700" cap="flat">
              <a:solidFill>
                <a:srgbClr val="999999"/>
              </a:solidFill>
              <a:prstDash val="solid"/>
              <a:round/>
            </a:ln>
          </a:right>
          <a:top>
            <a:ln w="12700" cap="flat">
              <a:solidFill>
                <a:srgbClr val="999999"/>
              </a:solidFill>
              <a:prstDash val="solid"/>
              <a:round/>
            </a:ln>
          </a:top>
          <a:bottom>
            <a:ln w="12700" cap="flat">
              <a:solidFill>
                <a:srgbClr val="999999"/>
              </a:solidFill>
              <a:prstDash val="solid"/>
              <a:round/>
            </a:ln>
          </a:bottom>
          <a:insideH>
            <a:ln w="12700" cap="flat">
              <a:solidFill>
                <a:srgbClr val="999999"/>
              </a:solidFill>
              <a:prstDash val="solid"/>
              <a:round/>
            </a:ln>
          </a:insideH>
          <a:insideV>
            <a:ln w="12700" cap="flat">
              <a:solidFill>
                <a:srgbClr val="999999"/>
              </a:solidFill>
              <a:prstDash val="solid"/>
              <a:round/>
            </a:ln>
          </a:insideV>
        </a:tcBdr>
        <a:fill>
          <a:solidFill>
            <a:srgbClr val="99999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999999"/>
              </a:solidFill>
              <a:prstDash val="solid"/>
              <a:round/>
            </a:ln>
          </a:left>
          <a:right>
            <a:ln w="12700" cap="flat">
              <a:solidFill>
                <a:srgbClr val="999999"/>
              </a:solidFill>
              <a:prstDash val="solid"/>
              <a:round/>
            </a:ln>
          </a:right>
          <a:top>
            <a:ln w="12700" cap="flat">
              <a:solidFill>
                <a:srgbClr val="999999"/>
              </a:solidFill>
              <a:prstDash val="solid"/>
              <a:round/>
            </a:ln>
          </a:top>
          <a:bottom>
            <a:ln w="12700" cap="flat">
              <a:solidFill>
                <a:srgbClr val="999999"/>
              </a:solidFill>
              <a:prstDash val="solid"/>
              <a:round/>
            </a:ln>
          </a:bottom>
          <a:insideH>
            <a:ln w="12700" cap="flat">
              <a:solidFill>
                <a:srgbClr val="999999"/>
              </a:solidFill>
              <a:prstDash val="solid"/>
              <a:round/>
            </a:ln>
          </a:insideH>
          <a:insideV>
            <a:ln w="12700" cap="flat">
              <a:solidFill>
                <a:srgbClr val="999999"/>
              </a:solidFill>
              <a:prstDash val="solid"/>
              <a:round/>
            </a:ln>
          </a:insideV>
        </a:tcBdr>
        <a:fill>
          <a:solidFill>
            <a:srgbClr val="999999">
              <a:alpha val="20000"/>
            </a:srgbClr>
          </a:solidFill>
        </a:fill>
      </a:tcStyle>
    </a:firstCol>
    <a:lastRow>
      <a:tcTxStyle b="on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999999"/>
              </a:solidFill>
              <a:prstDash val="solid"/>
              <a:round/>
            </a:ln>
          </a:left>
          <a:right>
            <a:ln w="12700" cap="flat">
              <a:solidFill>
                <a:srgbClr val="999999"/>
              </a:solidFill>
              <a:prstDash val="solid"/>
              <a:round/>
            </a:ln>
          </a:right>
          <a:top>
            <a:ln w="50800" cap="flat">
              <a:solidFill>
                <a:srgbClr val="999999"/>
              </a:solidFill>
              <a:prstDash val="solid"/>
              <a:round/>
            </a:ln>
          </a:top>
          <a:bottom>
            <a:ln w="12700" cap="flat">
              <a:solidFill>
                <a:srgbClr val="999999"/>
              </a:solidFill>
              <a:prstDash val="solid"/>
              <a:round/>
            </a:ln>
          </a:bottom>
          <a:insideH>
            <a:ln w="12700" cap="flat">
              <a:solidFill>
                <a:srgbClr val="999999"/>
              </a:solidFill>
              <a:prstDash val="solid"/>
              <a:round/>
            </a:ln>
          </a:insideH>
          <a:insideV>
            <a:ln w="12700" cap="flat">
              <a:solidFill>
                <a:srgbClr val="99999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999999"/>
              </a:solidFill>
              <a:prstDash val="solid"/>
              <a:round/>
            </a:ln>
          </a:left>
          <a:right>
            <a:ln w="12700" cap="flat">
              <a:solidFill>
                <a:srgbClr val="999999"/>
              </a:solidFill>
              <a:prstDash val="solid"/>
              <a:round/>
            </a:ln>
          </a:right>
          <a:top>
            <a:ln w="12700" cap="flat">
              <a:solidFill>
                <a:srgbClr val="999999"/>
              </a:solidFill>
              <a:prstDash val="solid"/>
              <a:round/>
            </a:ln>
          </a:top>
          <a:bottom>
            <a:ln w="25400" cap="flat">
              <a:solidFill>
                <a:srgbClr val="999999"/>
              </a:solidFill>
              <a:prstDash val="solid"/>
              <a:round/>
            </a:ln>
          </a:bottom>
          <a:insideH>
            <a:ln w="12700" cap="flat">
              <a:solidFill>
                <a:srgbClr val="999999"/>
              </a:solidFill>
              <a:prstDash val="solid"/>
              <a:round/>
            </a:ln>
          </a:insideH>
          <a:insideV>
            <a:ln w="12700" cap="flat">
              <a:solidFill>
                <a:srgbClr val="99999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94660"/>
  </p:normalViewPr>
  <p:slideViewPr>
    <p:cSldViewPr snapToGrid="0">
      <p:cViewPr varScale="1">
        <p:scale>
          <a:sx n="37" d="100"/>
          <a:sy n="37" d="100"/>
        </p:scale>
        <p:origin x="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1pPr>
    <a:lvl2pPr indent="914216"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2pPr>
    <a:lvl3pPr indent="1828433"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3pPr>
    <a:lvl4pPr indent="2742651"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4pPr>
    <a:lvl5pPr indent="3656867"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5pPr>
    <a:lvl6pPr indent="4571086"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6pPr>
    <a:lvl7pPr indent="5485303"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7pPr>
    <a:lvl8pPr indent="6399519"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8pPr>
    <a:lvl9pPr indent="7313737" algn="ctr" defTabSz="1828433" latinLnBrk="0">
      <a:defRPr sz="3600">
        <a:solidFill>
          <a:srgbClr val="FFFFFF"/>
        </a:solidFill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8" name="Google Shape;4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74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496" name="Google Shape;149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 type="tx">
  <p:cSld name="Full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6"/>
          <p:cNvSpPr txBox="1">
            <a:spLocks noGrp="1"/>
          </p:cNvSpPr>
          <p:nvPr>
            <p:ph type="sldNum" idx="12"/>
          </p:nvPr>
        </p:nvSpPr>
        <p:spPr>
          <a:xfrm>
            <a:off x="23660098" y="610541"/>
            <a:ext cx="1019545" cy="7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Google Shape;17;p76"/>
          <p:cNvSpPr>
            <a:spLocks noGrp="1"/>
          </p:cNvSpPr>
          <p:nvPr>
            <p:ph type="pic" idx="2"/>
          </p:nvPr>
        </p:nvSpPr>
        <p:spPr>
          <a:xfrm>
            <a:off x="-276644" y="-261257"/>
            <a:ext cx="24930936" cy="142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8" name="Google Shape;18;p76" descr="Immag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0602" y="547682"/>
            <a:ext cx="2070099" cy="100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77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610540"/>
            <a:ext cx="704090" cy="7289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9" name="Picture Placeholder 1"/>
          <p:cNvSpPr>
            <a:spLocks noGrp="1"/>
          </p:cNvSpPr>
          <p:nvPr>
            <p:ph type="pic" sz="half" idx="21"/>
          </p:nvPr>
        </p:nvSpPr>
        <p:spPr>
          <a:xfrm>
            <a:off x="1343457" y="4023359"/>
            <a:ext cx="11616016" cy="83810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3678" y="389558"/>
            <a:ext cx="2063944" cy="998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" descr="Image"/>
          <p:cNvPicPr>
            <a:picLocks noChangeAspect="1"/>
          </p:cNvPicPr>
          <p:nvPr/>
        </p:nvPicPr>
        <p:blipFill>
          <a:blip r:embed="rId3">
            <a:alphaModFix amt="5743"/>
          </a:blip>
          <a:stretch>
            <a:fillRect/>
          </a:stretch>
        </p:blipFill>
        <p:spPr>
          <a:xfrm>
            <a:off x="15467108" y="5265566"/>
            <a:ext cx="10231263" cy="107892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38911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ide" type="tx">
  <p:cSld name="2_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>
            <a:spLocks noGrp="1"/>
          </p:cNvSpPr>
          <p:nvPr>
            <p:ph type="sldNum" idx="12"/>
          </p:nvPr>
        </p:nvSpPr>
        <p:spPr>
          <a:xfrm>
            <a:off x="23660101" y="610540"/>
            <a:ext cx="704089" cy="12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Helvetica Neue"/>
              <a:buNone/>
              <a:defRPr sz="3598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3" name="Google Shape;43;p44"/>
          <p:cNvSpPr>
            <a:spLocks noGrp="1"/>
          </p:cNvSpPr>
          <p:nvPr>
            <p:ph type="pic" idx="2"/>
          </p:nvPr>
        </p:nvSpPr>
        <p:spPr>
          <a:xfrm>
            <a:off x="1343457" y="4023361"/>
            <a:ext cx="11616017" cy="838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None/>
              <a:defRPr sz="5497" b="0" i="0" u="none" strike="noStrike" cap="none">
                <a:solidFill>
                  <a:srgbClr val="999999"/>
                </a:solidFill>
                <a:latin typeface="Montserrat" pitchFamily="2" charset="77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None/>
              <a:defRPr sz="549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None/>
              <a:defRPr sz="549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None/>
              <a:defRPr sz="549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None/>
              <a:defRPr sz="549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Char char="•"/>
              <a:defRPr sz="549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Char char="•"/>
              <a:defRPr sz="549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Char char="•"/>
              <a:defRPr sz="549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Helvetica Neue"/>
              <a:buChar char="•"/>
              <a:defRPr sz="549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pic>
        <p:nvPicPr>
          <p:cNvPr id="44" name="Google Shape;44;p4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3678" y="389558"/>
            <a:ext cx="2063944" cy="99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4" descr="Image"/>
          <p:cNvPicPr preferRelativeResize="0"/>
          <p:nvPr/>
        </p:nvPicPr>
        <p:blipFill rotWithShape="1">
          <a:blip r:embed="rId3">
            <a:alphaModFix amt="5743"/>
          </a:blip>
          <a:srcRect/>
          <a:stretch/>
        </p:blipFill>
        <p:spPr>
          <a:xfrm>
            <a:off x="15467109" y="5265567"/>
            <a:ext cx="10231262" cy="10789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5"/>
          <p:cNvSpPr txBox="1">
            <a:spLocks noGrp="1"/>
          </p:cNvSpPr>
          <p:nvPr>
            <p:ph type="sldNum" idx="12"/>
          </p:nvPr>
        </p:nvSpPr>
        <p:spPr>
          <a:xfrm>
            <a:off x="23660099" y="610541"/>
            <a:ext cx="662347" cy="184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7" name="Google Shape;27;p85"/>
          <p:cNvSpPr>
            <a:spLocks noGrp="1"/>
          </p:cNvSpPr>
          <p:nvPr>
            <p:ph type="pic" idx="2"/>
          </p:nvPr>
        </p:nvSpPr>
        <p:spPr>
          <a:xfrm>
            <a:off x="-276644" y="-261257"/>
            <a:ext cx="24930940" cy="142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8" name="Google Shape;28;p85" descr="Immag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0602" y="547682"/>
            <a:ext cx="2070099" cy="100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22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8955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" descr="Image"/>
          <p:cNvPicPr>
            <a:picLocks noChangeAspect="1"/>
          </p:cNvPicPr>
          <p:nvPr/>
        </p:nvPicPr>
        <p:blipFill>
          <a:blip r:embed="rId2">
            <a:alphaModFix amt="5743"/>
          </a:blip>
          <a:stretch>
            <a:fillRect/>
          </a:stretch>
        </p:blipFill>
        <p:spPr>
          <a:xfrm>
            <a:off x="15467109" y="5265567"/>
            <a:ext cx="10231262" cy="10789294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610540"/>
            <a:ext cx="825829" cy="7386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10526932" y="5152752"/>
            <a:ext cx="3317659" cy="33176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18068353" y="5152752"/>
            <a:ext cx="3317659" cy="33176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991635" y="5152754"/>
            <a:ext cx="3317659" cy="33176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678" y="389558"/>
            <a:ext cx="2063944" cy="998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59932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610540"/>
            <a:ext cx="825829" cy="7386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9" name="Picture Placeholder 1"/>
          <p:cNvSpPr>
            <a:spLocks noGrp="1"/>
          </p:cNvSpPr>
          <p:nvPr>
            <p:ph type="pic" sz="half" idx="21"/>
          </p:nvPr>
        </p:nvSpPr>
        <p:spPr>
          <a:xfrm>
            <a:off x="1343457" y="4023361"/>
            <a:ext cx="11616017" cy="83810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678" y="389558"/>
            <a:ext cx="2063944" cy="998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" descr="Image"/>
          <p:cNvPicPr>
            <a:picLocks noChangeAspect="1"/>
          </p:cNvPicPr>
          <p:nvPr/>
        </p:nvPicPr>
        <p:blipFill>
          <a:blip r:embed="rId3">
            <a:alphaModFix amt="5743"/>
          </a:blip>
          <a:stretch>
            <a:fillRect/>
          </a:stretch>
        </p:blipFill>
        <p:spPr>
          <a:xfrm>
            <a:off x="15467109" y="5265567"/>
            <a:ext cx="10231262" cy="107892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785828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ide" type="tx">
  <p:cSld name="2_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1"/>
          <p:cNvSpPr txBox="1">
            <a:spLocks noGrp="1"/>
          </p:cNvSpPr>
          <p:nvPr>
            <p:ph type="sldNum" idx="12"/>
          </p:nvPr>
        </p:nvSpPr>
        <p:spPr>
          <a:xfrm>
            <a:off x="23660100" y="610540"/>
            <a:ext cx="1009930" cy="9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2399">
                <a:solidFill>
                  <a:srgbClr val="898989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1" name="Google Shape;71;p81"/>
          <p:cNvSpPr>
            <a:spLocks noGrp="1"/>
          </p:cNvSpPr>
          <p:nvPr>
            <p:ph type="pic" idx="2"/>
          </p:nvPr>
        </p:nvSpPr>
        <p:spPr>
          <a:xfrm>
            <a:off x="1343459" y="4023363"/>
            <a:ext cx="11616017" cy="838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5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81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3678" y="389558"/>
            <a:ext cx="2063944" cy="99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1" descr="Image"/>
          <p:cNvPicPr preferRelativeResize="0"/>
          <p:nvPr/>
        </p:nvPicPr>
        <p:blipFill rotWithShape="1">
          <a:blip r:embed="rId3">
            <a:alphaModFix amt="5743"/>
          </a:blip>
          <a:srcRect/>
          <a:stretch/>
        </p:blipFill>
        <p:spPr>
          <a:xfrm>
            <a:off x="15467109" y="5265569"/>
            <a:ext cx="10231262" cy="10789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776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848" y="2244726"/>
            <a:ext cx="20715605" cy="4775200"/>
          </a:xfrm>
        </p:spPr>
        <p:txBody>
          <a:bodyPr anchor="b"/>
          <a:lstStyle>
            <a:lvl1pPr algn="ctr">
              <a:defRPr sz="11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6413" y="7204076"/>
            <a:ext cx="18278475" cy="3311524"/>
          </a:xfrm>
        </p:spPr>
        <p:txBody>
          <a:bodyPr/>
          <a:lstStyle>
            <a:lvl1pPr marL="0" indent="0" algn="ctr">
              <a:buNone/>
              <a:defRPr sz="4798"/>
            </a:lvl1pPr>
            <a:lvl2pPr marL="913943" indent="0" algn="ctr">
              <a:buNone/>
              <a:defRPr sz="3998"/>
            </a:lvl2pPr>
            <a:lvl3pPr marL="1827886" indent="0" algn="ctr">
              <a:buNone/>
              <a:defRPr sz="3598"/>
            </a:lvl3pPr>
            <a:lvl4pPr marL="2741828" indent="0" algn="ctr">
              <a:buNone/>
              <a:defRPr sz="3198"/>
            </a:lvl4pPr>
            <a:lvl5pPr marL="3655771" indent="0" algn="ctr">
              <a:buNone/>
              <a:defRPr sz="3198"/>
            </a:lvl5pPr>
            <a:lvl6pPr marL="4569714" indent="0" algn="ctr">
              <a:buNone/>
              <a:defRPr sz="3198"/>
            </a:lvl6pPr>
            <a:lvl7pPr marL="5483657" indent="0" algn="ctr">
              <a:buNone/>
              <a:defRPr sz="3198"/>
            </a:lvl7pPr>
            <a:lvl8pPr marL="6397600" indent="0" algn="ctr">
              <a:buNone/>
              <a:defRPr sz="3198"/>
            </a:lvl8pPr>
            <a:lvl9pPr marL="7311542" indent="0" algn="ctr">
              <a:buNone/>
              <a:defRPr sz="31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9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96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836" y="3419485"/>
            <a:ext cx="21020246" cy="5705474"/>
          </a:xfrm>
        </p:spPr>
        <p:txBody>
          <a:bodyPr anchor="b"/>
          <a:lstStyle>
            <a:lvl1pPr>
              <a:defRPr sz="11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836" y="9178935"/>
            <a:ext cx="21020246" cy="3000374"/>
          </a:xfrm>
        </p:spPr>
        <p:txBody>
          <a:bodyPr/>
          <a:lstStyle>
            <a:lvl1pPr marL="0" indent="0">
              <a:buNone/>
              <a:defRPr sz="4798">
                <a:solidFill>
                  <a:schemeClr val="tx1"/>
                </a:solidFill>
              </a:defRPr>
            </a:lvl1pPr>
            <a:lvl2pPr marL="913943" indent="0">
              <a:buNone/>
              <a:defRPr sz="3998">
                <a:solidFill>
                  <a:schemeClr val="tx1">
                    <a:tint val="75000"/>
                  </a:schemeClr>
                </a:solidFill>
              </a:defRPr>
            </a:lvl2pPr>
            <a:lvl3pPr marL="1827886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1828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365577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4569714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5483657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6397600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7311542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8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pia">
  <p:cSld name="Blank cop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4" descr="Immagine"/>
          <p:cNvPicPr preferRelativeResize="0"/>
          <p:nvPr/>
        </p:nvPicPr>
        <p:blipFill rotWithShape="1">
          <a:blip r:embed="rId2">
            <a:alphaModFix amt="5743"/>
          </a:blip>
          <a:srcRect/>
          <a:stretch/>
        </p:blipFill>
        <p:spPr>
          <a:xfrm>
            <a:off x="15467109" y="5265567"/>
            <a:ext cx="10231262" cy="107892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4"/>
          <p:cNvSpPr txBox="1">
            <a:spLocks noGrp="1"/>
          </p:cNvSpPr>
          <p:nvPr>
            <p:ph type="sldNum" idx="12"/>
          </p:nvPr>
        </p:nvSpPr>
        <p:spPr>
          <a:xfrm>
            <a:off x="22694899" y="518179"/>
            <a:ext cx="1019545" cy="7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4" name="Google Shape;24;p84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1906" y="518178"/>
            <a:ext cx="2063942" cy="998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38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527" y="3651250"/>
            <a:ext cx="10357803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37970" y="3651250"/>
            <a:ext cx="10357803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7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1" y="730259"/>
            <a:ext cx="21020246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704" y="3362326"/>
            <a:ext cx="10310201" cy="164782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943" indent="0">
              <a:buNone/>
              <a:defRPr sz="3998" b="1"/>
            </a:lvl2pPr>
            <a:lvl3pPr marL="1827886" indent="0">
              <a:buNone/>
              <a:defRPr sz="3598" b="1"/>
            </a:lvl3pPr>
            <a:lvl4pPr marL="2741828" indent="0">
              <a:buNone/>
              <a:defRPr sz="3198" b="1"/>
            </a:lvl4pPr>
            <a:lvl5pPr marL="3655771" indent="0">
              <a:buNone/>
              <a:defRPr sz="3198" b="1"/>
            </a:lvl5pPr>
            <a:lvl6pPr marL="4569714" indent="0">
              <a:buNone/>
              <a:defRPr sz="3198" b="1"/>
            </a:lvl6pPr>
            <a:lvl7pPr marL="5483657" indent="0">
              <a:buNone/>
              <a:defRPr sz="3198" b="1"/>
            </a:lvl7pPr>
            <a:lvl8pPr marL="6397600" indent="0">
              <a:buNone/>
              <a:defRPr sz="3198" b="1"/>
            </a:lvl8pPr>
            <a:lvl9pPr marL="7311542" indent="0">
              <a:buNone/>
              <a:defRPr sz="3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8704" y="5010150"/>
            <a:ext cx="1031020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37975" y="3362326"/>
            <a:ext cx="10360977" cy="164782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943" indent="0">
              <a:buNone/>
              <a:defRPr sz="3998" b="1"/>
            </a:lvl2pPr>
            <a:lvl3pPr marL="1827886" indent="0">
              <a:buNone/>
              <a:defRPr sz="3598" b="1"/>
            </a:lvl3pPr>
            <a:lvl4pPr marL="2741828" indent="0">
              <a:buNone/>
              <a:defRPr sz="3198" b="1"/>
            </a:lvl4pPr>
            <a:lvl5pPr marL="3655771" indent="0">
              <a:buNone/>
              <a:defRPr sz="3198" b="1"/>
            </a:lvl5pPr>
            <a:lvl6pPr marL="4569714" indent="0">
              <a:buNone/>
              <a:defRPr sz="3198" b="1"/>
            </a:lvl6pPr>
            <a:lvl7pPr marL="5483657" indent="0">
              <a:buNone/>
              <a:defRPr sz="3198" b="1"/>
            </a:lvl7pPr>
            <a:lvl8pPr marL="6397600" indent="0">
              <a:buNone/>
              <a:defRPr sz="3198" b="1"/>
            </a:lvl8pPr>
            <a:lvl9pPr marL="7311542" indent="0">
              <a:buNone/>
              <a:defRPr sz="3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37975" y="5010150"/>
            <a:ext cx="1036097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8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15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94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2" y="914400"/>
            <a:ext cx="7860378" cy="3200400"/>
          </a:xfrm>
        </p:spPr>
        <p:txBody>
          <a:bodyPr anchor="b"/>
          <a:lstStyle>
            <a:lvl1pPr>
              <a:defRPr sz="63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0977" y="1974859"/>
            <a:ext cx="12337971" cy="9747250"/>
          </a:xfrm>
        </p:spPr>
        <p:txBody>
          <a:bodyPr/>
          <a:lstStyle>
            <a:lvl1pPr>
              <a:defRPr sz="6397"/>
            </a:lvl1pPr>
            <a:lvl2pPr>
              <a:defRPr sz="5597"/>
            </a:lvl2pPr>
            <a:lvl3pPr>
              <a:defRPr sz="4798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702" y="4114800"/>
            <a:ext cx="7860378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943" indent="0">
              <a:buNone/>
              <a:defRPr sz="2799"/>
            </a:lvl2pPr>
            <a:lvl3pPr marL="1827886" indent="0">
              <a:buNone/>
              <a:defRPr sz="2399"/>
            </a:lvl3pPr>
            <a:lvl4pPr marL="2741828" indent="0">
              <a:buNone/>
              <a:defRPr sz="1999"/>
            </a:lvl4pPr>
            <a:lvl5pPr marL="3655771" indent="0">
              <a:buNone/>
              <a:defRPr sz="1999"/>
            </a:lvl5pPr>
            <a:lvl6pPr marL="4569714" indent="0">
              <a:buNone/>
              <a:defRPr sz="1999"/>
            </a:lvl6pPr>
            <a:lvl7pPr marL="5483657" indent="0">
              <a:buNone/>
              <a:defRPr sz="1999"/>
            </a:lvl7pPr>
            <a:lvl8pPr marL="6397600" indent="0">
              <a:buNone/>
              <a:defRPr sz="1999"/>
            </a:lvl8pPr>
            <a:lvl9pPr marL="7311542" indent="0">
              <a:buNone/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6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2" y="914400"/>
            <a:ext cx="7860378" cy="3200400"/>
          </a:xfrm>
        </p:spPr>
        <p:txBody>
          <a:bodyPr anchor="b"/>
          <a:lstStyle>
            <a:lvl1pPr>
              <a:defRPr sz="63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0977" y="1974859"/>
            <a:ext cx="12337971" cy="9747250"/>
          </a:xfrm>
        </p:spPr>
        <p:txBody>
          <a:bodyPr anchor="t"/>
          <a:lstStyle>
            <a:lvl1pPr marL="0" indent="0">
              <a:buNone/>
              <a:defRPr sz="6397"/>
            </a:lvl1pPr>
            <a:lvl2pPr marL="913943" indent="0">
              <a:buNone/>
              <a:defRPr sz="5597"/>
            </a:lvl2pPr>
            <a:lvl3pPr marL="1827886" indent="0">
              <a:buNone/>
              <a:defRPr sz="4798"/>
            </a:lvl3pPr>
            <a:lvl4pPr marL="2741828" indent="0">
              <a:buNone/>
              <a:defRPr sz="3998"/>
            </a:lvl4pPr>
            <a:lvl5pPr marL="3655771" indent="0">
              <a:buNone/>
              <a:defRPr sz="3998"/>
            </a:lvl5pPr>
            <a:lvl6pPr marL="4569714" indent="0">
              <a:buNone/>
              <a:defRPr sz="3998"/>
            </a:lvl6pPr>
            <a:lvl7pPr marL="5483657" indent="0">
              <a:buNone/>
              <a:defRPr sz="3998"/>
            </a:lvl7pPr>
            <a:lvl8pPr marL="6397600" indent="0">
              <a:buNone/>
              <a:defRPr sz="3998"/>
            </a:lvl8pPr>
            <a:lvl9pPr marL="7311542" indent="0">
              <a:buNone/>
              <a:defRPr sz="39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702" y="4114800"/>
            <a:ext cx="7860378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943" indent="0">
              <a:buNone/>
              <a:defRPr sz="2799"/>
            </a:lvl2pPr>
            <a:lvl3pPr marL="1827886" indent="0">
              <a:buNone/>
              <a:defRPr sz="2399"/>
            </a:lvl3pPr>
            <a:lvl4pPr marL="2741828" indent="0">
              <a:buNone/>
              <a:defRPr sz="1999"/>
            </a:lvl4pPr>
            <a:lvl5pPr marL="3655771" indent="0">
              <a:buNone/>
              <a:defRPr sz="1999"/>
            </a:lvl5pPr>
            <a:lvl6pPr marL="4569714" indent="0">
              <a:buNone/>
              <a:defRPr sz="1999"/>
            </a:lvl6pPr>
            <a:lvl7pPr marL="5483657" indent="0">
              <a:buNone/>
              <a:defRPr sz="1999"/>
            </a:lvl7pPr>
            <a:lvl8pPr marL="6397600" indent="0">
              <a:buNone/>
              <a:defRPr sz="1999"/>
            </a:lvl8pPr>
            <a:lvl9pPr marL="7311542" indent="0">
              <a:buNone/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9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6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0715" y="730250"/>
            <a:ext cx="525506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531" y="730250"/>
            <a:ext cx="15460543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1_Full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5"/>
          <p:cNvSpPr txBox="1">
            <a:spLocks noGrp="1"/>
          </p:cNvSpPr>
          <p:nvPr>
            <p:ph type="sldNum" idx="12"/>
          </p:nvPr>
        </p:nvSpPr>
        <p:spPr>
          <a:xfrm>
            <a:off x="23660099" y="610541"/>
            <a:ext cx="662347" cy="184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Font typeface="Montserrat"/>
              <a:buNone/>
              <a:defRPr sz="3598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7" name="Google Shape;27;p85"/>
          <p:cNvSpPr>
            <a:spLocks noGrp="1"/>
          </p:cNvSpPr>
          <p:nvPr>
            <p:ph type="pic" idx="2"/>
          </p:nvPr>
        </p:nvSpPr>
        <p:spPr>
          <a:xfrm>
            <a:off x="-276644" y="-261257"/>
            <a:ext cx="24930940" cy="142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550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8" name="Google Shape;28;p85" descr="Immag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0602" y="547682"/>
            <a:ext cx="2070099" cy="100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54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">
  <p:cSld name="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275C9E0-DDB9-0E6F-BA79-1BD3A7EE1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5" y="297346"/>
            <a:ext cx="2406727" cy="1183308"/>
          </a:xfrm>
          <a:prstGeom prst="rect">
            <a:avLst/>
          </a:prstGeom>
        </p:spPr>
      </p:pic>
      <p:pic>
        <p:nvPicPr>
          <p:cNvPr id="30" name="Google Shape;30;p100" descr="Immagine"/>
          <p:cNvPicPr preferRelativeResize="0"/>
          <p:nvPr/>
        </p:nvPicPr>
        <p:blipFill rotWithShape="1">
          <a:blip r:embed="rId3">
            <a:alphaModFix amt="5743"/>
          </a:blip>
          <a:srcRect/>
          <a:stretch/>
        </p:blipFill>
        <p:spPr>
          <a:xfrm>
            <a:off x="15467109" y="5265567"/>
            <a:ext cx="10231262" cy="107892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00"/>
          <p:cNvSpPr txBox="1">
            <a:spLocks noGrp="1"/>
          </p:cNvSpPr>
          <p:nvPr>
            <p:ph type="sldNum" idx="12"/>
          </p:nvPr>
        </p:nvSpPr>
        <p:spPr>
          <a:xfrm>
            <a:off x="23660098" y="610541"/>
            <a:ext cx="1019545" cy="7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Google Shape;32;p100"/>
          <p:cNvSpPr>
            <a:spLocks noGrp="1"/>
          </p:cNvSpPr>
          <p:nvPr>
            <p:ph type="pic" idx="2"/>
          </p:nvPr>
        </p:nvSpPr>
        <p:spPr>
          <a:xfrm>
            <a:off x="10526932" y="5152752"/>
            <a:ext cx="3317659" cy="331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" name="Google Shape;33;p100"/>
          <p:cNvSpPr>
            <a:spLocks noGrp="1"/>
          </p:cNvSpPr>
          <p:nvPr>
            <p:ph type="pic" idx="3"/>
          </p:nvPr>
        </p:nvSpPr>
        <p:spPr>
          <a:xfrm>
            <a:off x="18068353" y="5152752"/>
            <a:ext cx="3317659" cy="331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100"/>
          <p:cNvSpPr>
            <a:spLocks noGrp="1"/>
          </p:cNvSpPr>
          <p:nvPr>
            <p:ph type="pic" idx="4"/>
          </p:nvPr>
        </p:nvSpPr>
        <p:spPr>
          <a:xfrm>
            <a:off x="2991635" y="5152754"/>
            <a:ext cx="3317659" cy="331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24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ide">
  <p:cSld name="1_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D12EDF6-017E-6ABF-DD0E-704A068CB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5" y="297346"/>
            <a:ext cx="2406727" cy="1183308"/>
          </a:xfrm>
          <a:prstGeom prst="rect">
            <a:avLst/>
          </a:prstGeom>
        </p:spPr>
      </p:pic>
      <p:sp>
        <p:nvSpPr>
          <p:cNvPr id="37" name="Google Shape;37;p101"/>
          <p:cNvSpPr txBox="1">
            <a:spLocks noGrp="1"/>
          </p:cNvSpPr>
          <p:nvPr>
            <p:ph type="sldNum" idx="12"/>
          </p:nvPr>
        </p:nvSpPr>
        <p:spPr>
          <a:xfrm>
            <a:off x="23660098" y="610541"/>
            <a:ext cx="1019545" cy="7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8" name="Google Shape;38;p101"/>
          <p:cNvSpPr>
            <a:spLocks noGrp="1"/>
          </p:cNvSpPr>
          <p:nvPr>
            <p:ph type="pic" idx="2"/>
          </p:nvPr>
        </p:nvSpPr>
        <p:spPr>
          <a:xfrm>
            <a:off x="1343457" y="4023361"/>
            <a:ext cx="11616017" cy="838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40" name="Google Shape;40;p101" descr="Immagine"/>
          <p:cNvPicPr preferRelativeResize="0"/>
          <p:nvPr/>
        </p:nvPicPr>
        <p:blipFill rotWithShape="1">
          <a:blip r:embed="rId3">
            <a:alphaModFix amt="5743"/>
          </a:blip>
          <a:srcRect/>
          <a:stretch/>
        </p:blipFill>
        <p:spPr>
          <a:xfrm>
            <a:off x="15467109" y="5265567"/>
            <a:ext cx="10231262" cy="10789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40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lide">
  <p:cSld name="2_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F6FB936-0ADC-BC0E-471D-7886FE6BE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5" y="297346"/>
            <a:ext cx="2406727" cy="1183308"/>
          </a:xfrm>
          <a:prstGeom prst="rect">
            <a:avLst/>
          </a:prstGeom>
        </p:spPr>
      </p:pic>
      <p:pic>
        <p:nvPicPr>
          <p:cNvPr id="42" name="Google Shape;42;p102" descr="Immagine"/>
          <p:cNvPicPr preferRelativeResize="0"/>
          <p:nvPr/>
        </p:nvPicPr>
        <p:blipFill rotWithShape="1">
          <a:blip r:embed="rId3">
            <a:alphaModFix amt="5743"/>
          </a:blip>
          <a:srcRect/>
          <a:stretch/>
        </p:blipFill>
        <p:spPr>
          <a:xfrm>
            <a:off x="15467109" y="5265567"/>
            <a:ext cx="10231262" cy="1078929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2"/>
          <p:cNvSpPr txBox="1">
            <a:spLocks noGrp="1"/>
          </p:cNvSpPr>
          <p:nvPr>
            <p:ph type="sldNum" idx="12"/>
          </p:nvPr>
        </p:nvSpPr>
        <p:spPr>
          <a:xfrm>
            <a:off x="23660098" y="610541"/>
            <a:ext cx="1019545" cy="7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359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4" name="Google Shape;44;p102"/>
          <p:cNvSpPr>
            <a:spLocks noGrp="1"/>
          </p:cNvSpPr>
          <p:nvPr>
            <p:ph type="pic" idx="2"/>
          </p:nvPr>
        </p:nvSpPr>
        <p:spPr>
          <a:xfrm>
            <a:off x="15867135" y="2931499"/>
            <a:ext cx="4806861" cy="853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5497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99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60100" y="610540"/>
            <a:ext cx="662346" cy="7416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" name="Picture Placeholder 1"/>
          <p:cNvSpPr>
            <a:spLocks noGrp="1"/>
          </p:cNvSpPr>
          <p:nvPr>
            <p:ph type="pic" idx="21"/>
          </p:nvPr>
        </p:nvSpPr>
        <p:spPr>
          <a:xfrm>
            <a:off x="-276644" y="-261257"/>
            <a:ext cx="24930939" cy="14238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3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600" y="547681"/>
            <a:ext cx="2070100" cy="10018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371458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60100" y="610540"/>
            <a:ext cx="662346" cy="7416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9" name="Picture Placeholder 1"/>
          <p:cNvSpPr>
            <a:spLocks noGrp="1"/>
          </p:cNvSpPr>
          <p:nvPr>
            <p:ph type="pic" sz="half" idx="21"/>
          </p:nvPr>
        </p:nvSpPr>
        <p:spPr>
          <a:xfrm>
            <a:off x="1343457" y="4023359"/>
            <a:ext cx="11616016" cy="83810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6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678" y="389558"/>
            <a:ext cx="2063944" cy="998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magine" descr="Immagine"/>
          <p:cNvPicPr>
            <a:picLocks noChangeAspect="1"/>
          </p:cNvPicPr>
          <p:nvPr/>
        </p:nvPicPr>
        <p:blipFill>
          <a:blip r:embed="rId3">
            <a:alphaModFix amt="5743"/>
          </a:blip>
          <a:stretch>
            <a:fillRect/>
          </a:stretch>
        </p:blipFill>
        <p:spPr>
          <a:xfrm>
            <a:off x="15467108" y="5265566"/>
            <a:ext cx="10231263" cy="107892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9820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6413" y="2244726"/>
            <a:ext cx="18278475" cy="4775200"/>
          </a:xfrm>
        </p:spPr>
        <p:txBody>
          <a:bodyPr anchor="b"/>
          <a:lstStyle>
            <a:lvl1pPr algn="ctr">
              <a:defRPr sz="11994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6413" y="7204076"/>
            <a:ext cx="18278475" cy="3311524"/>
          </a:xfrm>
        </p:spPr>
        <p:txBody>
          <a:bodyPr/>
          <a:lstStyle>
            <a:lvl1pPr marL="0" indent="0" algn="ctr">
              <a:buNone/>
              <a:defRPr sz="4798"/>
            </a:lvl1pPr>
            <a:lvl2pPr marL="913943" indent="0" algn="ctr">
              <a:buNone/>
              <a:defRPr sz="3998"/>
            </a:lvl2pPr>
            <a:lvl3pPr marL="1827886" indent="0" algn="ctr">
              <a:buNone/>
              <a:defRPr sz="3598"/>
            </a:lvl3pPr>
            <a:lvl4pPr marL="2741828" indent="0" algn="ctr">
              <a:buNone/>
              <a:defRPr sz="3198"/>
            </a:lvl4pPr>
            <a:lvl5pPr marL="3655771" indent="0" algn="ctr">
              <a:buNone/>
              <a:defRPr sz="3198"/>
            </a:lvl5pPr>
            <a:lvl6pPr marL="4569714" indent="0" algn="ctr">
              <a:buNone/>
              <a:defRPr sz="3198"/>
            </a:lvl6pPr>
            <a:lvl7pPr marL="5483657" indent="0" algn="ctr">
              <a:buNone/>
              <a:defRPr sz="3198"/>
            </a:lvl7pPr>
            <a:lvl8pPr marL="6397600" indent="0" algn="ctr">
              <a:buNone/>
              <a:defRPr sz="3198"/>
            </a:lvl8pPr>
            <a:lvl9pPr marL="7311542" indent="0" algn="ctr">
              <a:buNone/>
              <a:defRPr sz="3198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22.04.2023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8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5"/>
          <p:cNvSpPr txBox="1">
            <a:spLocks noGrp="1"/>
          </p:cNvSpPr>
          <p:nvPr>
            <p:ph type="title"/>
          </p:nvPr>
        </p:nvSpPr>
        <p:spPr>
          <a:xfrm>
            <a:off x="1218566" y="184150"/>
            <a:ext cx="21934172" cy="30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350"/>
              <a:buFont typeface="Montserrat Light"/>
              <a:buNone/>
              <a:defRPr sz="435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 dirty="0"/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D2652D9-545B-ABBB-56B3-EB930258F4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5" y="297346"/>
            <a:ext cx="2406727" cy="1183308"/>
          </a:xfrm>
          <a:prstGeom prst="rect">
            <a:avLst/>
          </a:prstGeom>
        </p:spPr>
      </p:pic>
      <p:pic>
        <p:nvPicPr>
          <p:cNvPr id="10" name="Google Shape;10;p75" descr="Immagine"/>
          <p:cNvPicPr preferRelativeResize="0"/>
          <p:nvPr/>
        </p:nvPicPr>
        <p:blipFill rotWithShape="1">
          <a:blip r:embed="rId9">
            <a:alphaModFix amt="5743"/>
          </a:blip>
          <a:srcRect/>
          <a:stretch/>
        </p:blipFill>
        <p:spPr>
          <a:xfrm>
            <a:off x="15467109" y="5265567"/>
            <a:ext cx="10231262" cy="107892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5"/>
          <p:cNvSpPr txBox="1">
            <a:spLocks noGrp="1"/>
          </p:cNvSpPr>
          <p:nvPr>
            <p:ph type="sldNum" idx="12"/>
          </p:nvPr>
        </p:nvSpPr>
        <p:spPr>
          <a:xfrm>
            <a:off x="22694899" y="518179"/>
            <a:ext cx="1019545" cy="7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spcBef>
                <a:spcPts val="0"/>
              </a:spcBef>
              <a:buNone/>
              <a:defRPr sz="3598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Google Shape;14;p75"/>
          <p:cNvSpPr txBox="1">
            <a:spLocks noGrp="1"/>
          </p:cNvSpPr>
          <p:nvPr>
            <p:ph type="body" idx="1"/>
          </p:nvPr>
        </p:nvSpPr>
        <p:spPr>
          <a:xfrm>
            <a:off x="1218566" y="3200400"/>
            <a:ext cx="2193417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None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3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03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03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03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750"/>
              <a:buFont typeface="Montserrat"/>
              <a:buChar char="•"/>
              <a:defRPr sz="275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988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3E8DD8B-155A-ADC3-7816-4C1058965D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5" y="297346"/>
            <a:ext cx="2406727" cy="1183308"/>
          </a:xfrm>
          <a:prstGeom prst="rect">
            <a:avLst/>
          </a:prstGeom>
        </p:spPr>
      </p:pic>
      <p:pic>
        <p:nvPicPr>
          <p:cNvPr id="2" name="Immagine" descr="Immagine"/>
          <p:cNvPicPr>
            <a:picLocks noChangeAspect="1"/>
          </p:cNvPicPr>
          <p:nvPr/>
        </p:nvPicPr>
        <p:blipFill>
          <a:blip r:embed="rId6">
            <a:alphaModFix amt="5743"/>
          </a:blip>
          <a:stretch>
            <a:fillRect/>
          </a:stretch>
        </p:blipFill>
        <p:spPr>
          <a:xfrm>
            <a:off x="15467108" y="5265566"/>
            <a:ext cx="10231263" cy="107892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694900" y="518177"/>
            <a:ext cx="662346" cy="741645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>
            <a:spAutoFit/>
          </a:bodyPr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1218564" y="184149"/>
            <a:ext cx="2193417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8564" y="3200400"/>
            <a:ext cx="21934171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358578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719" r:id="rId3"/>
  </p:sldLayoutIdLst>
  <p:transition spd="med"/>
  <p:txStyles>
    <p:titleStyle>
      <a:lvl1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1pPr>
      <a:lvl2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2pPr>
      <a:lvl3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3pPr>
      <a:lvl4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4pPr>
      <a:lvl5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5pPr>
      <a:lvl6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titleStyle>
    <p:bodyStyle>
      <a:lvl1pPr marL="0" marR="0" indent="0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914171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1828343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2742513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3656684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5pPr>
      <a:lvl6pPr marL="5289135" marR="0" indent="-718278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6pPr>
      <a:lvl7pPr marL="6203305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7pPr>
      <a:lvl8pPr marL="7117477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8pPr>
      <a:lvl9pPr marL="8031648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Montserrat Regular"/>
        </a:defRPr>
      </a:lvl9pPr>
    </p:bodyStyle>
    <p:otherStyle>
      <a:lvl1pPr marL="0" marR="0" indent="0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914216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1828433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2742651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3656867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4571086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5485303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6399519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7313737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5">
            <a:alphaModFix amt="5743"/>
          </a:blip>
          <a:stretch>
            <a:fillRect/>
          </a:stretch>
        </p:blipFill>
        <p:spPr>
          <a:xfrm>
            <a:off x="15467108" y="5265566"/>
            <a:ext cx="10231263" cy="107892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94900" y="518177"/>
            <a:ext cx="704090" cy="728945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>
            <a:spAutoFit/>
          </a:bodyPr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218564" y="184149"/>
            <a:ext cx="2193417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218564" y="3200400"/>
            <a:ext cx="21934171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CD1878C-5E8B-C1F6-F55E-89F95CBD9F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5" y="297346"/>
            <a:ext cx="2406727" cy="11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23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707" r:id="rId3"/>
  </p:sldLayoutIdLst>
  <p:transition spd="med"/>
  <p:txStyles>
    <p:titleStyle>
      <a:lvl1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914171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1828343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2742513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3656684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5pPr>
      <a:lvl6pPr marL="5289135" marR="0" indent="-718278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6pPr>
      <a:lvl7pPr marL="6203305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7pPr>
      <a:lvl8pPr marL="7117477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8pPr>
      <a:lvl9pPr marL="8031648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5500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914216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1828433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2742651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3656867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4571086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5485303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6399519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7313737" algn="l" defTabSz="18284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4EDED2E-A0C2-F9DC-EAAB-F95DDE0B9C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6" y="297346"/>
            <a:ext cx="2406728" cy="1183308"/>
          </a:xfrm>
          <a:prstGeom prst="rect">
            <a:avLst/>
          </a:prstGeom>
        </p:spPr>
      </p:pic>
      <p:pic>
        <p:nvPicPr>
          <p:cNvPr id="2" name="Image" descr="Image"/>
          <p:cNvPicPr>
            <a:picLocks noChangeAspect="1"/>
          </p:cNvPicPr>
          <p:nvPr/>
        </p:nvPicPr>
        <p:blipFill>
          <a:blip r:embed="rId7">
            <a:alphaModFix amt="5743"/>
          </a:blip>
          <a:stretch>
            <a:fillRect/>
          </a:stretch>
        </p:blipFill>
        <p:spPr>
          <a:xfrm>
            <a:off x="15467109" y="5265567"/>
            <a:ext cx="10231262" cy="107892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94899" y="518178"/>
            <a:ext cx="825829" cy="738625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>
            <a:spAutoFit/>
          </a:bodyPr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218566" y="184150"/>
            <a:ext cx="21934172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218566" y="3200400"/>
            <a:ext cx="21934172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57036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ransition spd="med"/>
  <p:txStyles>
    <p:titleStyle>
      <a:lvl1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74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96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Tx/>
        <a:buFontTx/>
        <a:buNone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913715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Tx/>
        <a:buFontTx/>
        <a:buNone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1827430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Tx/>
        <a:buFontTx/>
        <a:buNone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2741143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Tx/>
        <a:buFontTx/>
        <a:buNone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3654856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Tx/>
        <a:buFontTx/>
        <a:buNone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5pPr>
      <a:lvl6pPr marL="5286491" marR="0" indent="-717919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Pct val="100000"/>
        <a:buFontTx/>
        <a:buChar char="•"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6pPr>
      <a:lvl7pPr marL="6200204" marR="0" indent="-717919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Pct val="100000"/>
        <a:buFontTx/>
        <a:buChar char="•"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7pPr>
      <a:lvl8pPr marL="7113919" marR="0" indent="-717919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Pct val="100000"/>
        <a:buFontTx/>
        <a:buChar char="•"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8pPr>
      <a:lvl9pPr marL="8027632" marR="0" indent="-717919" algn="l" defTabSz="1827430" rtl="0" latinLnBrk="0">
        <a:lnSpc>
          <a:spcPct val="90000"/>
        </a:lnSpc>
        <a:spcBef>
          <a:spcPts val="1999"/>
        </a:spcBef>
        <a:spcAft>
          <a:spcPts val="0"/>
        </a:spcAft>
        <a:buClrTx/>
        <a:buSzPct val="100000"/>
        <a:buFontTx/>
        <a:buChar char="•"/>
        <a:tabLst/>
        <a:defRPr sz="5497" b="0" i="0" u="none" strike="noStrike" cap="none" spc="0" baseline="0"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913759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1827520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2741281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3655040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4568800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5482561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6396320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7310081" algn="l" defTabSz="1827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98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527" y="730259"/>
            <a:ext cx="21020246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527" y="3651250"/>
            <a:ext cx="21020246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527" y="12712709"/>
            <a:ext cx="54835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1D76-81C4-2945-A87C-5FB5689B116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2993" y="12712709"/>
            <a:ext cx="82253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2230" y="12712709"/>
            <a:ext cx="54835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54B5-8621-9540-A0E7-D138056CDEC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1827886" rtl="0" eaLnBrk="1" latinLnBrk="0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71" indent="-456971" algn="l" defTabSz="1827886" rtl="0" eaLnBrk="1" latinLnBrk="0" hangingPunct="1">
        <a:lnSpc>
          <a:spcPct val="90000"/>
        </a:lnSpc>
        <a:spcBef>
          <a:spcPts val="1999"/>
        </a:spcBef>
        <a:buFont typeface="Arial" panose="020B0604020202020204" pitchFamily="34" charset="0"/>
        <a:buChar char="•"/>
        <a:defRPr sz="5597" kern="1200">
          <a:solidFill>
            <a:schemeClr val="tx1"/>
          </a:solidFill>
          <a:latin typeface="+mn-lt"/>
          <a:ea typeface="+mn-ea"/>
          <a:cs typeface="+mn-cs"/>
        </a:defRPr>
      </a:lvl1pPr>
      <a:lvl2pPr marL="1370914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8" kern="1200">
          <a:solidFill>
            <a:schemeClr val="tx1"/>
          </a:solidFill>
          <a:latin typeface="+mn-lt"/>
          <a:ea typeface="+mn-ea"/>
          <a:cs typeface="+mn-cs"/>
        </a:defRPr>
      </a:lvl2pPr>
      <a:lvl3pPr marL="2284857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3pPr>
      <a:lvl4pPr marL="3198800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2743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6685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1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4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6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1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4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2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"/>
          <p:cNvSpPr txBox="1">
            <a:spLocks noGrp="1"/>
          </p:cNvSpPr>
          <p:nvPr>
            <p:ph type="sldNum" idx="12"/>
          </p:nvPr>
        </p:nvSpPr>
        <p:spPr>
          <a:xfrm>
            <a:off x="23836776" y="613795"/>
            <a:ext cx="461989" cy="676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05" tIns="182705" rIns="182705" bIns="182705" anchor="t" anchorCtr="0">
            <a:spAutoFit/>
          </a:bodyPr>
          <a:lstStyle/>
          <a:p>
            <a:pPr algn="ctr" defTabSz="1827886" hangingPunct="1">
              <a:buClr>
                <a:srgbClr val="000000"/>
              </a:buClr>
            </a:pPr>
            <a:fld id="{00000000-1234-1234-1234-123412341234}" type="slidenum">
              <a:rPr lang="it-IT" sz="1999">
                <a:solidFill>
                  <a:srgbClr val="FFFFFF"/>
                </a:solidFill>
              </a:rPr>
              <a:pPr algn="ctr" defTabSz="1827886" hangingPunct="1">
                <a:buClr>
                  <a:srgbClr val="000000"/>
                </a:buClr>
              </a:pPr>
              <a:t>1</a:t>
            </a:fld>
            <a:endParaRPr sz="1999">
              <a:solidFill>
                <a:srgbClr val="FFFFFF"/>
              </a:solidFill>
            </a:endParaRPr>
          </a:p>
        </p:txBody>
      </p:sp>
      <p:sp>
        <p:nvSpPr>
          <p:cNvPr id="431" name="Google Shape;431;p1"/>
          <p:cNvSpPr/>
          <p:nvPr/>
        </p:nvSpPr>
        <p:spPr>
          <a:xfrm>
            <a:off x="-270153" y="-257549"/>
            <a:ext cx="24917955" cy="142310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676" tIns="91352" rIns="45676" bIns="91352" anchor="ctr" anchorCtr="0">
            <a:noAutofit/>
          </a:bodyPr>
          <a:lstStyle/>
          <a:p>
            <a:pPr defTabSz="1827886" hangingPunct="1">
              <a:buClr>
                <a:srgbClr val="000000"/>
              </a:buClr>
            </a:pPr>
            <a:endParaRPr sz="3598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B48ADAB-A6CE-4A83-B961-C313B340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33" y="3574"/>
            <a:ext cx="24386034" cy="13700577"/>
          </a:xfrm>
          <a:prstGeom prst="rect">
            <a:avLst/>
          </a:prstGeom>
        </p:spPr>
      </p:pic>
      <p:sp>
        <p:nvSpPr>
          <p:cNvPr id="433" name="Google Shape;433;p1"/>
          <p:cNvSpPr/>
          <p:nvPr/>
        </p:nvSpPr>
        <p:spPr>
          <a:xfrm flipH="1">
            <a:off x="3177" y="3572"/>
            <a:ext cx="24364953" cy="13708856"/>
          </a:xfrm>
          <a:prstGeom prst="rect">
            <a:avLst/>
          </a:prstGeom>
          <a:solidFill>
            <a:srgbClr val="FFFFFF">
              <a:alpha val="26000"/>
            </a:srgbClr>
          </a:solidFill>
          <a:ln>
            <a:noFill/>
          </a:ln>
        </p:spPr>
        <p:txBody>
          <a:bodyPr spcFirstLastPara="1" wrap="square" lIns="45676" tIns="91352" rIns="45676" bIns="91352" anchor="ctr" anchorCtr="0">
            <a:noAutofit/>
          </a:bodyPr>
          <a:lstStyle/>
          <a:p>
            <a:pPr algn="ctr" defTabSz="1827886" hangingPunct="1">
              <a:buClr>
                <a:srgbClr val="000000"/>
              </a:buClr>
            </a:pPr>
            <a:endParaRPr sz="3598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4" name="Google Shape;434;p1"/>
          <p:cNvGrpSpPr/>
          <p:nvPr/>
        </p:nvGrpSpPr>
        <p:grpSpPr>
          <a:xfrm>
            <a:off x="9523151" y="3974168"/>
            <a:ext cx="13140309" cy="5759385"/>
            <a:chOff x="7562289" y="-1287085"/>
            <a:chExt cx="13147155" cy="5762382"/>
          </a:xfrm>
        </p:grpSpPr>
        <p:sp>
          <p:nvSpPr>
            <p:cNvPr id="435" name="Google Shape;435;p1"/>
            <p:cNvSpPr/>
            <p:nvPr/>
          </p:nvSpPr>
          <p:spPr>
            <a:xfrm>
              <a:off x="7562289" y="-1287085"/>
              <a:ext cx="276645" cy="5762382"/>
            </a:xfrm>
            <a:prstGeom prst="rect">
              <a:avLst/>
            </a:prstGeom>
            <a:solidFill>
              <a:srgbClr val="0388A6"/>
            </a:solidFill>
            <a:ln>
              <a:noFill/>
            </a:ln>
          </p:spPr>
          <p:txBody>
            <a:bodyPr spcFirstLastPara="1" wrap="square" lIns="45676" tIns="45676" rIns="45676" bIns="45676" anchor="ctr" anchorCtr="0">
              <a:noAutofit/>
            </a:bodyPr>
            <a:lstStyle/>
            <a:p>
              <a:pPr algn="ctr" defTabSz="1827886" hangingPunct="1">
                <a:buClr>
                  <a:srgbClr val="000000"/>
                </a:buClr>
              </a:pPr>
              <a:endParaRPr sz="359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6" name="Google Shape;436;p1"/>
            <p:cNvSpPr txBox="1"/>
            <p:nvPr/>
          </p:nvSpPr>
          <p:spPr>
            <a:xfrm>
              <a:off x="7838934" y="-1287085"/>
              <a:ext cx="12870510" cy="5762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643" tIns="108643" rIns="108643" bIns="108643" anchor="t" anchorCtr="0">
              <a:spAutoFit/>
            </a:bodyPr>
            <a:lstStyle/>
            <a:p>
              <a:pPr algn="ctr" defTabSz="1827886" hangingPunct="1">
                <a:buClr>
                  <a:srgbClr val="000000"/>
                </a:buClr>
              </a:pPr>
              <a:r>
                <a:rPr lang="it-IT" sz="7200" b="1" dirty="0">
                  <a:solidFill>
                    <a:srgbClr val="21435D"/>
                  </a:solidFill>
                  <a:latin typeface="Montserrat SemiBold" panose="00000700000000000000" pitchFamily="2" charset="0"/>
                  <a:ea typeface="Montserrat Light"/>
                  <a:cs typeface="Montserrat Light"/>
                  <a:sym typeface="Montserrat Light"/>
                </a:rPr>
                <a:t>COME CREARE UNA SQUADRA CHE SA ANDARE A RISULTATO LAVORANDO PER OBIETTIVI</a:t>
              </a:r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078869FA-4CD7-C0C4-5499-7F4966D47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09" y="4979021"/>
            <a:ext cx="7626470" cy="3749681"/>
          </a:xfrm>
          <a:prstGeom prst="rect">
            <a:avLst/>
          </a:prstGeom>
        </p:spPr>
      </p:pic>
      <p:sp>
        <p:nvSpPr>
          <p:cNvPr id="10" name="TextBox 52">
            <a:extLst>
              <a:ext uri="{FF2B5EF4-FFF2-40B4-BE49-F238E27FC236}">
                <a16:creationId xmlns:a16="http://schemas.microsoft.com/office/drawing/2014/main" id="{0C58356B-E237-9FB6-471A-F72F488F88C4}"/>
              </a:ext>
            </a:extLst>
          </p:cNvPr>
          <p:cNvSpPr txBox="1"/>
          <p:nvPr/>
        </p:nvSpPr>
        <p:spPr>
          <a:xfrm rot="5400000" flipV="1">
            <a:off x="20348948" y="11428818"/>
            <a:ext cx="7579445" cy="63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>
                <a:solidFill>
                  <a:srgbClr val="494949"/>
                </a:solidFill>
              </a:defRPr>
            </a:lvl1pPr>
          </a:lstStyle>
          <a:p>
            <a:pPr marL="0" marR="0" lvl="0" indent="0" algn="ctr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Regular"/>
                <a:sym typeface="Montserrat Regular"/>
              </a:rPr>
              <a:t>2023-04-26 - </a:t>
            </a:r>
            <a:r>
              <a:rPr kumimoji="0" lang="it-IT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Regular"/>
                <a:sym typeface="Montserrat Regular"/>
              </a:rPr>
              <a:t>NCAdI</a:t>
            </a:r>
            <a:endParaRPr kumimoji="0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Regular"/>
              <a:sym typeface="Montserrat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A58ABE-345B-648A-2FAE-DC943FB5DBE0}"/>
              </a:ext>
            </a:extLst>
          </p:cNvPr>
          <p:cNvSpPr txBox="1"/>
          <p:nvPr/>
        </p:nvSpPr>
        <p:spPr>
          <a:xfrm>
            <a:off x="1649433" y="11731107"/>
            <a:ext cx="21072433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1" u="none" strike="noStrike" cap="none" spc="0" normalizeH="0" baseline="0" dirty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Tratto dall’articolo di Domenico Posca CEO IPA </a:t>
            </a:r>
            <a:r>
              <a:rPr kumimoji="0" lang="it-IT" sz="3600" b="0" i="1" u="none" strike="noStrike" cap="none" spc="0" normalizeH="0" baseline="0" dirty="0" err="1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SpA</a:t>
            </a:r>
            <a:r>
              <a:rPr kumimoji="0" lang="it-IT" sz="3600" b="0" i="1" u="none" strike="noStrike" cap="none" spc="0" normalizeH="0" baseline="0" dirty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: «Giovani e futuro delle professioni economiche».</a:t>
            </a:r>
          </a:p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spc="0" normalizeH="0" baseline="0" dirty="0">
                <a:ln>
                  <a:noFill/>
                </a:ln>
                <a:solidFill>
                  <a:srgbClr val="0E528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https://www.huffingtonpost.it/entry/giovani-e-futuro-delle-professioni-economiche_it_612c8a36e4b0f562f3e00e6d/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8B4BFC4-D745-41AA-A2D9-B41247A02130}"/>
              </a:ext>
            </a:extLst>
          </p:cNvPr>
          <p:cNvSpPr/>
          <p:nvPr/>
        </p:nvSpPr>
        <p:spPr>
          <a:xfrm>
            <a:off x="1913860" y="3087681"/>
            <a:ext cx="20808006" cy="8033975"/>
          </a:xfrm>
          <a:prstGeom prst="rect">
            <a:avLst/>
          </a:prstGeom>
          <a:solidFill>
            <a:srgbClr val="21435D"/>
          </a:solidFill>
          <a:ln w="12700" cap="flat">
            <a:noFill/>
            <a:miter lim="400000"/>
          </a:ln>
          <a:effectLst/>
        </p:spPr>
        <p:txBody>
          <a:bodyPr wrap="square" lIns="45696" tIns="45696" rIns="45696" bIns="45696" numCol="1" anchor="ctr">
            <a:noAutofit/>
          </a:bodyPr>
          <a:lstStyle/>
          <a:p>
            <a:pPr algn="ctr" defTabSz="1827520"/>
            <a:endParaRPr lang="it-IT" sz="4798">
              <a:solidFill>
                <a:srgbClr val="FFFFFF"/>
              </a:solidFill>
              <a:latin typeface="Montserrat ExtraBold" panose="00000900000000000000" pitchFamily="2" charset="0"/>
              <a:cs typeface="Helvetica"/>
              <a:sym typeface="Montserrat Regular"/>
            </a:endParaRPr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D4C112B4-0727-DBF2-23E0-26DA951D8484}"/>
              </a:ext>
            </a:extLst>
          </p:cNvPr>
          <p:cNvSpPr/>
          <p:nvPr/>
        </p:nvSpPr>
        <p:spPr>
          <a:xfrm>
            <a:off x="2816493" y="3593319"/>
            <a:ext cx="18955078" cy="787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tIns="45696" rIns="45696" bIns="45696" numCol="1" anchor="t">
            <a:spAutoFit/>
          </a:bodyPr>
          <a:lstStyle>
            <a:lvl1pPr algn="ctr">
              <a:defRPr sz="6000">
                <a:solidFill>
                  <a:srgbClr val="49494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algn="l" defTabSz="1827520">
              <a:spcAft>
                <a:spcPts val="1200"/>
              </a:spcAft>
              <a:defRPr/>
            </a:pP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cs typeface="Arial"/>
                <a:sym typeface="Helvetica"/>
              </a:rPr>
              <a:t>Oltre </a:t>
            </a:r>
            <a:r>
              <a:rPr lang="it-IT" sz="5400" b="1" dirty="0">
                <a:solidFill>
                  <a:srgbClr val="FFFF00"/>
                </a:solidFill>
                <a:latin typeface="Montserrat ExtraBold" panose="00000900000000000000" pitchFamily="2" charset="0"/>
                <a:cs typeface="Arial"/>
                <a:sym typeface="Helvetica"/>
              </a:rPr>
              <a:t>1.300 tirocinanti in meno </a:t>
            </a: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cs typeface="Arial"/>
                <a:sym typeface="Helvetica"/>
              </a:rPr>
              <a:t>tra i commercialisti solo nell’ultimo anno. … </a:t>
            </a:r>
          </a:p>
          <a:p>
            <a:pPr algn="l" defTabSz="1827520">
              <a:spcAft>
                <a:spcPts val="1200"/>
              </a:spcAft>
              <a:defRPr/>
            </a:pP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cs typeface="Arial"/>
                <a:sym typeface="Helvetica"/>
              </a:rPr>
              <a:t>Le cause sono molteplici. </a:t>
            </a:r>
          </a:p>
          <a:p>
            <a:pPr algn="l" defTabSz="1827520">
              <a:spcAft>
                <a:spcPts val="1200"/>
              </a:spcAft>
              <a:defRPr/>
            </a:pP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cs typeface="Arial"/>
                <a:sym typeface="Helvetica"/>
              </a:rPr>
              <a:t>Tra queste sicuramente la scarsa specializzazione degli studi … </a:t>
            </a:r>
          </a:p>
          <a:p>
            <a:pPr algn="l" defTabSz="1827520">
              <a:defRPr/>
            </a:pP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cs typeface="Arial"/>
                <a:sym typeface="Helvetica"/>
              </a:rPr>
              <a:t>La chiave è rappresentata da due elementi:</a:t>
            </a:r>
          </a:p>
          <a:p>
            <a:pPr marL="685800" indent="-685800" algn="l" defTabSz="1827520">
              <a:buFont typeface="Wingdings" panose="05000000000000000000" pitchFamily="2" charset="2"/>
              <a:buChar char="Ø"/>
              <a:defRPr/>
            </a:pPr>
            <a:r>
              <a:rPr lang="it-IT" sz="5400" b="1" dirty="0">
                <a:solidFill>
                  <a:srgbClr val="FFFF00"/>
                </a:solidFill>
                <a:latin typeface="Montserrat ExtraBold" panose="00000900000000000000" pitchFamily="2" charset="0"/>
                <a:cs typeface="Arial"/>
                <a:sym typeface="Helvetica"/>
              </a:rPr>
              <a:t>Specializzazione</a:t>
            </a: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cs typeface="Arial"/>
                <a:sym typeface="Helvetica"/>
              </a:rPr>
              <a:t> e </a:t>
            </a:r>
          </a:p>
          <a:p>
            <a:pPr marL="685800" indent="-685800" algn="l" defTabSz="1827520">
              <a:buFont typeface="Wingdings" panose="05000000000000000000" pitchFamily="2" charset="2"/>
              <a:buChar char="Ø"/>
              <a:defRPr/>
            </a:pP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cs typeface="Arial"/>
                <a:sym typeface="Helvetica"/>
              </a:rPr>
              <a:t>aggregazione</a:t>
            </a:r>
          </a:p>
          <a:p>
            <a:pPr marL="514350" indent="-514350" algn="l" defTabSz="1827520">
              <a:buAutoNum type="arabicPeriod"/>
              <a:defRPr/>
            </a:pPr>
            <a:endParaRPr lang="it-IT" sz="4400" dirty="0">
              <a:solidFill>
                <a:schemeClr val="tx2">
                  <a:lumMod val="50000"/>
                </a:schemeClr>
              </a:solidFill>
              <a:latin typeface="Montserrat"/>
              <a:sym typeface="Helvetica"/>
            </a:endParaRP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3DFE798B-8637-1C35-7B69-41C85F0AF448}"/>
              </a:ext>
            </a:extLst>
          </p:cNvPr>
          <p:cNvSpPr txBox="1"/>
          <p:nvPr/>
        </p:nvSpPr>
        <p:spPr>
          <a:xfrm>
            <a:off x="28575" y="1813264"/>
            <a:ext cx="2437129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6000" b="1">
                <a:solidFill>
                  <a:srgbClr val="494949"/>
                </a:solidFill>
              </a:defRPr>
            </a:lvl1pPr>
          </a:lstStyle>
          <a:p>
            <a:pPr marL="0" marR="0" lvl="0" indent="0" algn="ctr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Helvetica"/>
                <a:cs typeface="Helvetica"/>
              </a:rPr>
              <a:t>FUGA DEI GIOVANI DALLA PROFESSIONE</a:t>
            </a:r>
          </a:p>
        </p:txBody>
      </p:sp>
    </p:spTree>
    <p:extLst>
      <p:ext uri="{BB962C8B-B14F-4D97-AF65-F5344CB8AC3E}">
        <p14:creationId xmlns:p14="http://schemas.microsoft.com/office/powerpoint/2010/main" val="1926031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BCD1E95-AE0B-42AD-FCD1-E5A8091AA052}"/>
              </a:ext>
            </a:extLst>
          </p:cNvPr>
          <p:cNvSpPr/>
          <p:nvPr/>
        </p:nvSpPr>
        <p:spPr>
          <a:xfrm>
            <a:off x="2069170" y="3173355"/>
            <a:ext cx="20897155" cy="4402130"/>
          </a:xfrm>
          <a:prstGeom prst="rect">
            <a:avLst/>
          </a:prstGeom>
          <a:solidFill>
            <a:srgbClr val="21435D"/>
          </a:solidFill>
          <a:ln w="12700" cap="flat">
            <a:noFill/>
            <a:miter lim="400000"/>
          </a:ln>
          <a:effectLst/>
        </p:spPr>
        <p:txBody>
          <a:bodyPr wrap="square" lIns="45696" tIns="45696" rIns="45696" bIns="45696" numCol="1" anchor="ctr">
            <a:noAutofit/>
          </a:bodyPr>
          <a:lstStyle/>
          <a:p>
            <a:pPr algn="ctr" defTabSz="1827520"/>
            <a:endParaRPr lang="it-IT" sz="4798">
              <a:solidFill>
                <a:srgbClr val="FFFFFF"/>
              </a:solidFill>
              <a:latin typeface="Montserrat ExtraBold" panose="00000900000000000000" pitchFamily="2" charset="0"/>
              <a:cs typeface="Helvetica"/>
              <a:sym typeface="Montserrat Regular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A58ABE-345B-648A-2FAE-DC943FB5DBE0}"/>
              </a:ext>
            </a:extLst>
          </p:cNvPr>
          <p:cNvSpPr txBox="1"/>
          <p:nvPr/>
        </p:nvSpPr>
        <p:spPr>
          <a:xfrm>
            <a:off x="341385" y="11731107"/>
            <a:ext cx="2368853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Helvetica"/>
              </a:rPr>
              <a:t>Tratto dall’articolo del Dott. Giancarlo Garioni: «La professione del dottore commercialista proiettata verso il futuro».</a:t>
            </a:r>
          </a:p>
          <a:p>
            <a:pPr marL="0" marR="0" lvl="0" indent="0" algn="ctr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E528D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Helvetica"/>
              </a:rPr>
              <a:t>https://www.mscorporate.it/la-professione-del-dottore-commercialista-proiettata-verso-il-futuro/</a:t>
            </a:r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D4C112B4-0727-DBF2-23E0-26DA951D8484}"/>
              </a:ext>
            </a:extLst>
          </p:cNvPr>
          <p:cNvSpPr/>
          <p:nvPr/>
        </p:nvSpPr>
        <p:spPr>
          <a:xfrm>
            <a:off x="2937429" y="3492173"/>
            <a:ext cx="19364701" cy="3724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tIns="45696" rIns="45696" bIns="45696" numCol="1" anchor="t">
            <a:spAutoFit/>
          </a:bodyPr>
          <a:lstStyle/>
          <a:p>
            <a:pPr defTabSz="1827520">
              <a:spcAft>
                <a:spcPts val="1200"/>
              </a:spcAft>
            </a:pP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ea typeface="Montserrat SemiBold"/>
                <a:cs typeface="Arial"/>
              </a:rPr>
              <a:t>La causa della diminuzione del reddito medio è principalmente dovuta a due ordini di problemi:</a:t>
            </a:r>
          </a:p>
          <a:p>
            <a:pPr marL="685800" indent="-685800" defTabSz="182752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5400" dirty="0">
                <a:solidFill>
                  <a:srgbClr val="FFFF00"/>
                </a:solidFill>
                <a:latin typeface="Montserrat ExtraBold" panose="00000900000000000000" pitchFamily="2" charset="0"/>
                <a:ea typeface="Montserrat SemiBold"/>
                <a:cs typeface="Arial"/>
              </a:rPr>
              <a:t>Gestione obsoleta </a:t>
            </a: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ea typeface="Montserrat SemiBold"/>
                <a:cs typeface="Arial"/>
              </a:rPr>
              <a:t>degli studi professionali;</a:t>
            </a:r>
          </a:p>
          <a:p>
            <a:pPr marL="685800" indent="-685800" defTabSz="182752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5400" dirty="0">
                <a:solidFill>
                  <a:srgbClr val="FFFF00"/>
                </a:solidFill>
                <a:latin typeface="Montserrat Black" panose="00000A00000000000000" pitchFamily="2" charset="0"/>
                <a:ea typeface="Montserrat SemiBold"/>
                <a:cs typeface="Arial"/>
              </a:rPr>
              <a:t>Mancanza di qualifica specifica </a:t>
            </a:r>
            <a:r>
              <a:rPr lang="it-IT" sz="5400" dirty="0">
                <a:solidFill>
                  <a:schemeClr val="bg1"/>
                </a:solidFill>
                <a:latin typeface="Montserrat Medium" panose="00000600000000000000" pitchFamily="2" charset="0"/>
                <a:ea typeface="Montserrat SemiBold"/>
                <a:cs typeface="Arial"/>
              </a:rPr>
              <a:t>dei commercialisti.</a:t>
            </a: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3DFE798B-8637-1C35-7B69-41C85F0AF448}"/>
              </a:ext>
            </a:extLst>
          </p:cNvPr>
          <p:cNvSpPr txBox="1"/>
          <p:nvPr/>
        </p:nvSpPr>
        <p:spPr>
          <a:xfrm>
            <a:off x="28575" y="1813264"/>
            <a:ext cx="2437129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6000" b="1">
                <a:solidFill>
                  <a:srgbClr val="494949"/>
                </a:solidFill>
              </a:defRPr>
            </a:lvl1pPr>
          </a:lstStyle>
          <a:p>
            <a:pPr marL="0" marR="0" lvl="0" indent="0" algn="ctr" defTabSz="18284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2363" algn="l"/>
              </a:tabLst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DIMINUZIONE DEL REDDITO MEDIO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73CD0FF-49E2-8960-957D-E34A50871BFD}"/>
              </a:ext>
            </a:extLst>
          </p:cNvPr>
          <p:cNvSpPr/>
          <p:nvPr/>
        </p:nvSpPr>
        <p:spPr>
          <a:xfrm>
            <a:off x="2069170" y="7815708"/>
            <a:ext cx="20897155" cy="3556135"/>
          </a:xfrm>
          <a:prstGeom prst="rect">
            <a:avLst/>
          </a:prstGeom>
          <a:solidFill>
            <a:srgbClr val="0E528D"/>
          </a:solidFill>
          <a:ln w="12700" cap="flat">
            <a:noFill/>
            <a:miter lim="400000"/>
          </a:ln>
          <a:effectLst/>
        </p:spPr>
        <p:txBody>
          <a:bodyPr wrap="square" lIns="45696" tIns="45696" rIns="45696" bIns="45696" numCol="1" anchor="ctr">
            <a:noAutofit/>
          </a:bodyPr>
          <a:lstStyle/>
          <a:p>
            <a:pPr algn="ctr" defTabSz="1827520"/>
            <a:endParaRPr lang="it-IT" sz="4798">
              <a:solidFill>
                <a:srgbClr val="FFFFFF"/>
              </a:solidFill>
              <a:latin typeface="Montserrat ExtraBold" panose="00000900000000000000" pitchFamily="2" charset="0"/>
              <a:cs typeface="Helvetica"/>
              <a:sym typeface="Montserrat Regular"/>
            </a:endParaRPr>
          </a:p>
        </p:txBody>
      </p:sp>
      <p:sp>
        <p:nvSpPr>
          <p:cNvPr id="8" name="TextBox 41">
            <a:extLst>
              <a:ext uri="{FF2B5EF4-FFF2-40B4-BE49-F238E27FC236}">
                <a16:creationId xmlns:a16="http://schemas.microsoft.com/office/drawing/2014/main" id="{8ACD6411-35DC-FD3E-C43B-1365AEAE50CF}"/>
              </a:ext>
            </a:extLst>
          </p:cNvPr>
          <p:cNvSpPr/>
          <p:nvPr/>
        </p:nvSpPr>
        <p:spPr>
          <a:xfrm>
            <a:off x="2993528" y="8084680"/>
            <a:ext cx="18955078" cy="3046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tIns="45696" rIns="45696" bIns="45696" numCol="1" anchor="t">
            <a:spAutoFit/>
          </a:bodyPr>
          <a:lstStyle>
            <a:lvl1pPr algn="ctr">
              <a:defRPr sz="6000">
                <a:solidFill>
                  <a:srgbClr val="49494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l" defTabSz="18275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Arial"/>
                <a:sym typeface="Helvetica"/>
              </a:rPr>
              <a:t>… recenti studi affermano che oggi un commercialista che organizza la propria attività attraverso </a:t>
            </a:r>
            <a:r>
              <a:rPr kumimoji="0" lang="it-IT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ExtraBold" panose="00000900000000000000" pitchFamily="2" charset="0"/>
                <a:cs typeface="Arial"/>
                <a:sym typeface="Helvetica"/>
              </a:rPr>
              <a:t>un’efficace gestione del proprio studio professionale</a:t>
            </a:r>
            <a:r>
              <a:rPr kumimoji="0" lang="it-IT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Arial"/>
                <a:sym typeface="Helvetica"/>
              </a:rPr>
              <a:t>, riesce a specializzarsi in aree di competenza </a:t>
            </a:r>
            <a:r>
              <a:rPr lang="it-IT" sz="4800" dirty="0">
                <a:solidFill>
                  <a:schemeClr val="bg1"/>
                </a:solidFill>
                <a:latin typeface="Montserrat Medium" panose="00000600000000000000" pitchFamily="2" charset="0"/>
                <a:cs typeface="Arial"/>
                <a:sym typeface="Helvetica"/>
              </a:rPr>
              <a:t>ad </a:t>
            </a:r>
            <a:r>
              <a:rPr kumimoji="0" lang="it-IT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  <a:cs typeface="Arial"/>
                <a:sym typeface="Helvetica"/>
              </a:rPr>
              <a:t>alto valore dai propri clienti.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2235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uiExpand="1" build="p"/>
      <p:bldP spid="7" grpId="0" animBg="1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4DA3F53-276A-21CA-1D5C-E935EB382570}"/>
              </a:ext>
            </a:extLst>
          </p:cNvPr>
          <p:cNvSpPr/>
          <p:nvPr/>
        </p:nvSpPr>
        <p:spPr>
          <a:xfrm>
            <a:off x="2020186" y="3274828"/>
            <a:ext cx="20839814" cy="4444409"/>
          </a:xfrm>
          <a:prstGeom prst="rect">
            <a:avLst/>
          </a:prstGeom>
          <a:solidFill>
            <a:srgbClr val="21435D"/>
          </a:solidFill>
          <a:ln w="12700" cap="flat">
            <a:noFill/>
            <a:miter lim="400000"/>
          </a:ln>
          <a:effectLst/>
        </p:spPr>
        <p:txBody>
          <a:bodyPr wrap="square" lIns="45696" tIns="45696" rIns="45696" bIns="45696" numCol="1" anchor="ctr">
            <a:noAutofit/>
          </a:bodyPr>
          <a:lstStyle/>
          <a:p>
            <a:pPr algn="ctr" defTabSz="1827520"/>
            <a:endParaRPr lang="it-IT" sz="4798">
              <a:solidFill>
                <a:srgbClr val="FFFFFF"/>
              </a:solidFill>
              <a:latin typeface="Montserrat ExtraBold" panose="00000900000000000000" pitchFamily="2" charset="0"/>
              <a:cs typeface="Helvetica"/>
              <a:sym typeface="Montserrat Regular"/>
            </a:endParaRPr>
          </a:p>
        </p:txBody>
      </p:sp>
      <p:sp>
        <p:nvSpPr>
          <p:cNvPr id="8" name="TextBox 41">
            <a:extLst>
              <a:ext uri="{FF2B5EF4-FFF2-40B4-BE49-F238E27FC236}">
                <a16:creationId xmlns:a16="http://schemas.microsoft.com/office/drawing/2014/main" id="{E17ACCED-86B3-3D22-F94F-C556F1754C3B}"/>
              </a:ext>
            </a:extLst>
          </p:cNvPr>
          <p:cNvSpPr/>
          <p:nvPr/>
        </p:nvSpPr>
        <p:spPr>
          <a:xfrm>
            <a:off x="3058667" y="3566848"/>
            <a:ext cx="18955078" cy="378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tIns="45696" rIns="45696" bIns="45696" numCol="1" anchor="t">
            <a:spAutoFit/>
          </a:bodyPr>
          <a:lstStyle>
            <a:lvl1pPr algn="ctr">
              <a:defRPr sz="6000">
                <a:solidFill>
                  <a:srgbClr val="49494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685800" indent="-685800" algn="l" defTabSz="1827520">
              <a:buFont typeface="Wingdings" panose="05000000000000000000" pitchFamily="2" charset="2"/>
              <a:buChar char="Ø"/>
              <a:defRPr/>
            </a:pPr>
            <a:r>
              <a:rPr lang="it-IT" sz="5400" dirty="0">
                <a:solidFill>
                  <a:srgbClr val="FFFF00"/>
                </a:solidFill>
                <a:latin typeface="Montserrat ExtraBold" panose="00000900000000000000" pitchFamily="2" charset="0"/>
                <a:cs typeface="Arial"/>
                <a:sym typeface="Helvetica"/>
              </a:rPr>
              <a:t>GESTIONE DEL TEAM AZIENDALE </a:t>
            </a:r>
            <a:r>
              <a:rPr lang="it-IT" sz="5400" dirty="0">
                <a:solidFill>
                  <a:schemeClr val="bg1"/>
                </a:solidFill>
                <a:latin typeface="Montserrat ExtraBold" panose="00000900000000000000" pitchFamily="2" charset="0"/>
                <a:cs typeface="Arial"/>
                <a:sym typeface="Helvetica"/>
              </a:rPr>
              <a:t>NON FUNZIONALE ALLA SPECIALIZZAZIONE  </a:t>
            </a:r>
          </a:p>
          <a:p>
            <a:pPr marL="685800" indent="-685800" algn="l" defTabSz="1827520"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chemeClr val="bg1"/>
              </a:solidFill>
              <a:latin typeface="Montserrat ExtraBold" panose="00000900000000000000" pitchFamily="2" charset="0"/>
              <a:ea typeface="+mn-ea"/>
              <a:cs typeface="Arial"/>
              <a:sym typeface="Helvetica"/>
            </a:endParaRPr>
          </a:p>
          <a:p>
            <a:pPr marL="685800" indent="-685800" algn="l" defTabSz="1827520">
              <a:buFont typeface="Wingdings" panose="05000000000000000000" pitchFamily="2" charset="2"/>
              <a:buChar char="Ø"/>
              <a:defRPr/>
            </a:pPr>
            <a:r>
              <a:rPr lang="it-IT" sz="5400" dirty="0">
                <a:solidFill>
                  <a:schemeClr val="bg1"/>
                </a:solidFill>
                <a:latin typeface="Montserrat ExtraBold" panose="00000900000000000000" pitchFamily="2" charset="0"/>
                <a:ea typeface="+mn-ea"/>
                <a:cs typeface="Arial"/>
                <a:sym typeface="Helvetica"/>
              </a:rPr>
              <a:t>MANCANZA DI ABITUDINE A </a:t>
            </a:r>
            <a:r>
              <a:rPr lang="it-IT" sz="5400" dirty="0">
                <a:solidFill>
                  <a:srgbClr val="FFFF00"/>
                </a:solidFill>
                <a:latin typeface="Montserrat ExtraBold" panose="00000900000000000000" pitchFamily="2" charset="0"/>
                <a:ea typeface="+mn-ea"/>
                <a:cs typeface="Arial"/>
                <a:sym typeface="Helvetica"/>
              </a:rPr>
              <a:t>LAVORARE PER OBIETTIVI</a:t>
            </a:r>
          </a:p>
        </p:txBody>
      </p:sp>
      <p:sp>
        <p:nvSpPr>
          <p:cNvPr id="2" name="TextBox 41">
            <a:extLst>
              <a:ext uri="{FF2B5EF4-FFF2-40B4-BE49-F238E27FC236}">
                <a16:creationId xmlns:a16="http://schemas.microsoft.com/office/drawing/2014/main" id="{3102D20A-5019-CC53-20D6-052A27F92EDB}"/>
              </a:ext>
            </a:extLst>
          </p:cNvPr>
          <p:cNvSpPr/>
          <p:nvPr/>
        </p:nvSpPr>
        <p:spPr>
          <a:xfrm>
            <a:off x="849995" y="1907764"/>
            <a:ext cx="22671310" cy="101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tIns="45696" rIns="45696" bIns="45696" numCol="1" anchor="t">
            <a:spAutoFit/>
          </a:bodyPr>
          <a:lstStyle>
            <a:lvl1pPr algn="ctr">
              <a:defRPr sz="6000" b="1">
                <a:solidFill>
                  <a:srgbClr val="494949"/>
                </a:solidFill>
              </a:defRPr>
            </a:lvl1pPr>
          </a:lstStyle>
          <a:p>
            <a:pPr defTabSz="1827520"/>
            <a:r>
              <a:rPr lang="it-IT" sz="5997" dirty="0">
                <a:latin typeface="Montserrat SemiBold" panose="00000700000000000000" pitchFamily="2" charset="0"/>
                <a:cs typeface="Helvetica"/>
              </a:rPr>
              <a:t>LE CAUSE</a:t>
            </a:r>
            <a:endParaRPr lang="it-IT" sz="5997" b="0" baseline="30000" dirty="0">
              <a:latin typeface="Montserrat SemiBold" panose="00000700000000000000" pitchFamily="2" charset="0"/>
              <a:cs typeface="Helvetica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21FCC1C-340E-7E83-6239-3E9227AF9E11}"/>
              </a:ext>
            </a:extLst>
          </p:cNvPr>
          <p:cNvGrpSpPr/>
          <p:nvPr/>
        </p:nvGrpSpPr>
        <p:grpSpPr>
          <a:xfrm>
            <a:off x="1702070" y="7848733"/>
            <a:ext cx="11942296" cy="5184873"/>
            <a:chOff x="2127370" y="7848733"/>
            <a:chExt cx="11942296" cy="5184873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6EB8F495-BA73-A96A-0D21-2F80417D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8426" y="7848733"/>
              <a:ext cx="7361240" cy="5184873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D69784F-1E31-B999-F943-F45850E9D2E0}"/>
                </a:ext>
              </a:extLst>
            </p:cNvPr>
            <p:cNvSpPr txBox="1"/>
            <p:nvPr/>
          </p:nvSpPr>
          <p:spPr>
            <a:xfrm>
              <a:off x="3567994" y="9152730"/>
              <a:ext cx="580863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18284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spc="0" normalizeH="0" baseline="0" dirty="0">
                  <a:ln>
                    <a:noFill/>
                  </a:ln>
                  <a:solidFill>
                    <a:srgbClr val="192F51"/>
                  </a:solidFill>
                  <a:effectLst/>
                  <a:uFillTx/>
                  <a:latin typeface="Montserrat ExtraBold" panose="00000900000000000000" pitchFamily="2" charset="0"/>
                  <a:sym typeface="Montserrat Regular"/>
                </a:rPr>
                <a:t>DISATTENZIONE AI RISULTATI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CD115A7-7B1D-C825-CFBA-DB92A0AE5322}"/>
                </a:ext>
              </a:extLst>
            </p:cNvPr>
            <p:cNvSpPr txBox="1"/>
            <p:nvPr/>
          </p:nvSpPr>
          <p:spPr>
            <a:xfrm>
              <a:off x="2127370" y="9857825"/>
              <a:ext cx="678807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18284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spc="0" normalizeH="0" baseline="0" dirty="0">
                  <a:ln>
                    <a:noFill/>
                  </a:ln>
                  <a:solidFill>
                    <a:srgbClr val="192F51"/>
                  </a:solidFill>
                  <a:effectLst/>
                  <a:uFillTx/>
                  <a:latin typeface="Montserrat ExtraBold" panose="00000900000000000000" pitchFamily="2" charset="0"/>
                  <a:sym typeface="Montserrat Regular"/>
                </a:rPr>
                <a:t>SOTTRARSI ALLE </a:t>
              </a:r>
              <a:r>
                <a:rPr lang="it-IT" sz="2800" dirty="0">
                  <a:solidFill>
                    <a:srgbClr val="192F51"/>
                  </a:solidFill>
                  <a:latin typeface="Montserrat ExtraBold" panose="00000900000000000000" pitchFamily="2" charset="0"/>
                  <a:sym typeface="Montserrat Regular"/>
                </a:rPr>
                <a:t>RESPONSABILITÀ</a:t>
              </a:r>
              <a:endParaRPr kumimoji="0" lang="it-IT" sz="2800" b="0" i="0" u="none" strike="noStrike" cap="none" spc="0" normalizeH="0" baseline="0" dirty="0">
                <a:ln>
                  <a:noFill/>
                </a:ln>
                <a:solidFill>
                  <a:srgbClr val="192F51"/>
                </a:solidFill>
                <a:effectLst/>
                <a:uFillTx/>
                <a:latin typeface="Montserrat ExtraBold" panose="00000900000000000000" pitchFamily="2" charset="0"/>
                <a:sym typeface="Montserrat Regular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C6E7757-58CC-18B2-8206-BF3C62387857}"/>
                </a:ext>
              </a:extLst>
            </p:cNvPr>
            <p:cNvSpPr txBox="1"/>
            <p:nvPr/>
          </p:nvSpPr>
          <p:spPr>
            <a:xfrm>
              <a:off x="3738114" y="10562920"/>
              <a:ext cx="483882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18284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spc="0" normalizeH="0" baseline="0" dirty="0">
                  <a:ln>
                    <a:noFill/>
                  </a:ln>
                  <a:solidFill>
                    <a:srgbClr val="192F51"/>
                  </a:solidFill>
                  <a:effectLst/>
                  <a:uFillTx/>
                  <a:latin typeface="Montserrat ExtraBold" panose="00000900000000000000" pitchFamily="2" charset="0"/>
                  <a:sym typeface="Montserrat Regular"/>
                </a:rPr>
                <a:t>MANCANZA DI IMPEGNO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1058A64-A969-E6AB-B8E4-E97FB4514C62}"/>
                </a:ext>
              </a:extLst>
            </p:cNvPr>
            <p:cNvSpPr txBox="1"/>
            <p:nvPr/>
          </p:nvSpPr>
          <p:spPr>
            <a:xfrm>
              <a:off x="3416018" y="11337139"/>
              <a:ext cx="462722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18284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spc="0" normalizeH="0" baseline="0" dirty="0">
                  <a:ln>
                    <a:noFill/>
                  </a:ln>
                  <a:solidFill>
                    <a:srgbClr val="192F51"/>
                  </a:solidFill>
                  <a:effectLst/>
                  <a:uFillTx/>
                  <a:latin typeface="Montserrat ExtraBold" panose="00000900000000000000" pitchFamily="2" charset="0"/>
                  <a:sym typeface="Montserrat Regular"/>
                </a:rPr>
                <a:t>PAURA DEL </a:t>
              </a:r>
              <a:r>
                <a:rPr lang="it-IT" sz="2800" dirty="0">
                  <a:solidFill>
                    <a:srgbClr val="192F51"/>
                  </a:solidFill>
                  <a:latin typeface="Montserrat ExtraBold" panose="00000900000000000000" pitchFamily="2" charset="0"/>
                  <a:sym typeface="Montserrat Regular"/>
                </a:rPr>
                <a:t>CONFLITTO</a:t>
              </a:r>
              <a:endParaRPr kumimoji="0" lang="it-IT" sz="2800" b="0" i="0" u="none" strike="noStrike" cap="none" spc="0" normalizeH="0" baseline="0" dirty="0">
                <a:ln>
                  <a:noFill/>
                </a:ln>
                <a:solidFill>
                  <a:srgbClr val="192F51"/>
                </a:solidFill>
                <a:effectLst/>
                <a:uFillTx/>
                <a:latin typeface="Montserrat ExtraBold" panose="00000900000000000000" pitchFamily="2" charset="0"/>
                <a:sym typeface="Montserrat Regular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6E14A7B-1082-845E-E183-53F813DC3695}"/>
                </a:ext>
              </a:extLst>
            </p:cNvPr>
            <p:cNvSpPr txBox="1"/>
            <p:nvPr/>
          </p:nvSpPr>
          <p:spPr>
            <a:xfrm>
              <a:off x="3058667" y="12020119"/>
              <a:ext cx="459676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18284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spc="0" normalizeH="0" baseline="0" dirty="0">
                  <a:ln>
                    <a:noFill/>
                  </a:ln>
                  <a:solidFill>
                    <a:srgbClr val="192F51"/>
                  </a:solidFill>
                  <a:effectLst/>
                  <a:uFillTx/>
                  <a:latin typeface="Montserrat ExtraBold" panose="00000900000000000000" pitchFamily="2" charset="0"/>
                  <a:sym typeface="Montserrat Regular"/>
                </a:rPr>
                <a:t>MANCANZA DI FIDUCIA</a:t>
              </a: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A1B2951B-009D-C40F-3E05-930D5F09C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389" y="8746257"/>
            <a:ext cx="8168920" cy="33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8C36B2-D2F8-C19A-263E-1AD368E8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73" y="3809205"/>
            <a:ext cx="9958803" cy="834844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47CD1C6-4FEB-80D8-AE9B-D9E20238C726}"/>
              </a:ext>
            </a:extLst>
          </p:cNvPr>
          <p:cNvSpPr/>
          <p:nvPr/>
        </p:nvSpPr>
        <p:spPr>
          <a:xfrm>
            <a:off x="11265611" y="3398181"/>
            <a:ext cx="1048899" cy="8981984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390" tIns="91390" rIns="91390" bIns="91390" numCol="1" spcCol="38100" rtlCol="0" anchor="ctr">
            <a:spAutoFit/>
          </a:bodyPr>
          <a:lstStyle/>
          <a:p>
            <a:pPr defTabSz="3655038">
              <a:defRPr/>
            </a:pPr>
            <a:endParaRPr lang="it-IT" sz="7196" kern="1200">
              <a:latin typeface="Helvetica"/>
              <a:cs typeface="Helvetica"/>
            </a:endParaRPr>
          </a:p>
        </p:txBody>
      </p:sp>
      <p:grpSp>
        <p:nvGrpSpPr>
          <p:cNvPr id="18" name="Group 39">
            <a:extLst>
              <a:ext uri="{FF2B5EF4-FFF2-40B4-BE49-F238E27FC236}">
                <a16:creationId xmlns:a16="http://schemas.microsoft.com/office/drawing/2014/main" id="{B681FEA3-DC18-E83F-8291-31EDE2696253}"/>
              </a:ext>
            </a:extLst>
          </p:cNvPr>
          <p:cNvGrpSpPr/>
          <p:nvPr/>
        </p:nvGrpSpPr>
        <p:grpSpPr>
          <a:xfrm>
            <a:off x="2080563" y="2002808"/>
            <a:ext cx="20210178" cy="2324165"/>
            <a:chOff x="-1069163" y="-382"/>
            <a:chExt cx="11542714" cy="2325374"/>
          </a:xfrm>
        </p:grpSpPr>
        <p:sp>
          <p:nvSpPr>
            <p:cNvPr id="21" name="TextBox 41">
              <a:extLst>
                <a:ext uri="{FF2B5EF4-FFF2-40B4-BE49-F238E27FC236}">
                  <a16:creationId xmlns:a16="http://schemas.microsoft.com/office/drawing/2014/main" id="{F57867C3-3E66-066D-E434-EC597E9A13A7}"/>
                </a:ext>
              </a:extLst>
            </p:cNvPr>
            <p:cNvSpPr/>
            <p:nvPr/>
          </p:nvSpPr>
          <p:spPr>
            <a:xfrm>
              <a:off x="-1069163" y="-382"/>
              <a:ext cx="11542714" cy="10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6" tIns="45696" rIns="45696" bIns="45696" numCol="1" anchor="t">
              <a:spAutoFit/>
            </a:bodyPr>
            <a:lstStyle>
              <a:lvl1pPr algn="ctr">
                <a:defRPr sz="6000" b="1">
                  <a:solidFill>
                    <a:srgbClr val="494949"/>
                  </a:solidFill>
                </a:defRPr>
              </a:lvl1pPr>
            </a:lstStyle>
            <a:p>
              <a:pPr defTabSz="1827520">
                <a:defRPr/>
              </a:pPr>
              <a:r>
                <a:rPr lang="it-IT" sz="5997" dirty="0">
                  <a:latin typeface="Montserrat SemiBold" panose="00000700000000000000" pitchFamily="2" charset="0"/>
                  <a:cs typeface="Helvetica"/>
                </a:rPr>
                <a:t>DA GRUPPO A SQUADRA</a:t>
              </a:r>
            </a:p>
          </p:txBody>
        </p:sp>
        <p:sp>
          <p:nvSpPr>
            <p:cNvPr id="22" name="TextBox 42">
              <a:extLst>
                <a:ext uri="{FF2B5EF4-FFF2-40B4-BE49-F238E27FC236}">
                  <a16:creationId xmlns:a16="http://schemas.microsoft.com/office/drawing/2014/main" id="{D39CFC0C-3F13-E8DC-342D-965C63D58D32}"/>
                </a:ext>
              </a:extLst>
            </p:cNvPr>
            <p:cNvSpPr/>
            <p:nvPr/>
          </p:nvSpPr>
          <p:spPr>
            <a:xfrm>
              <a:off x="4711810" y="10549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696" tIns="45696" rIns="45696" bIns="45696" numCol="1" anchor="t">
              <a:spAutoFit/>
            </a:bodyPr>
            <a:lstStyle>
              <a:lvl1pPr algn="ctr">
                <a:defRPr sz="2000" spc="300"/>
              </a:lvl1pPr>
            </a:lstStyle>
            <a:p>
              <a:pPr defTabSz="1827520">
                <a:defRPr/>
              </a:pPr>
              <a:endParaRPr lang="it-IT" sz="1999" spc="346" dirty="0">
                <a:latin typeface="Montserrat" panose="00000500000000000000" pitchFamily="2" charset="0"/>
                <a:cs typeface="Helvetica"/>
              </a:endParaRP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FAE73AE9-E238-4F49-7044-83EA93692D3F}"/>
              </a:ext>
            </a:extLst>
          </p:cNvPr>
          <p:cNvSpPr/>
          <p:nvPr/>
        </p:nvSpPr>
        <p:spPr>
          <a:xfrm>
            <a:off x="462276" y="3173820"/>
            <a:ext cx="1048899" cy="958041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390" tIns="91390" rIns="91390" bIns="91390" numCol="1" spcCol="38100" rtlCol="0" anchor="ctr">
            <a:spAutoFit/>
          </a:bodyPr>
          <a:lstStyle/>
          <a:p>
            <a:pPr defTabSz="3655038">
              <a:defRPr/>
            </a:pPr>
            <a:endParaRPr lang="it-IT" sz="7196" kern="1200">
              <a:latin typeface="Helvetica"/>
              <a:cs typeface="Helvetic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DFE3378-25EC-4FB3-94D4-FC27FD8DD9C3}"/>
              </a:ext>
            </a:extLst>
          </p:cNvPr>
          <p:cNvSpPr/>
          <p:nvPr/>
        </p:nvSpPr>
        <p:spPr>
          <a:xfrm>
            <a:off x="11492105" y="3809206"/>
            <a:ext cx="11473405" cy="8376723"/>
          </a:xfrm>
          <a:prstGeom prst="rect">
            <a:avLst/>
          </a:prstGeom>
          <a:solidFill>
            <a:srgbClr val="0E3B58"/>
          </a:solidFill>
          <a:ln w="12700" cap="flat">
            <a:noFill/>
            <a:miter lim="400000"/>
          </a:ln>
          <a:effectLst/>
        </p:spPr>
        <p:txBody>
          <a:bodyPr wrap="square" lIns="45696" tIns="45696" rIns="45696" bIns="45696" numCol="1" anchor="ctr">
            <a:noAutofit/>
          </a:bodyPr>
          <a:lstStyle/>
          <a:p>
            <a:pPr algn="ctr" defTabSz="1827520">
              <a:defRPr/>
            </a:pPr>
            <a:endParaRPr sz="4798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DBF2CA66-91E7-4679-8F21-C5DC23FDAC31}"/>
              </a:ext>
            </a:extLst>
          </p:cNvPr>
          <p:cNvSpPr txBox="1"/>
          <p:nvPr/>
        </p:nvSpPr>
        <p:spPr>
          <a:xfrm>
            <a:off x="12296354" y="4013656"/>
            <a:ext cx="9404623" cy="796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rIns="45696">
            <a:spAutoFit/>
          </a:bodyPr>
          <a:lstStyle>
            <a:lvl1pPr>
              <a:defRPr sz="4300">
                <a:solidFill>
                  <a:srgbClr val="FFFFFF"/>
                </a:solidFill>
              </a:defRPr>
            </a:lvl1pPr>
          </a:lstStyle>
          <a:p>
            <a:pPr algn="ctr" defTabSz="1827520">
              <a:defRPr/>
            </a:pPr>
            <a:r>
              <a:rPr lang="it-IT" sz="6397" b="1" i="1" dirty="0">
                <a:latin typeface="Montserrat ExtraBold" panose="00000900000000000000" pitchFamily="2" charset="0"/>
                <a:cs typeface="Helvetica"/>
              </a:rPr>
              <a:t>Una squadra è un gruppo di persone che condividono </a:t>
            </a:r>
            <a:r>
              <a:rPr lang="it-IT" sz="6397" b="1" i="1" dirty="0">
                <a:solidFill>
                  <a:srgbClr val="FFFF00"/>
                </a:solidFill>
                <a:latin typeface="Montserrat ExtraBold" panose="00000900000000000000" pitchFamily="2" charset="0"/>
                <a:cs typeface="Helvetica"/>
              </a:rPr>
              <a:t>obiettivi comuni</a:t>
            </a:r>
            <a:r>
              <a:rPr lang="it-IT" sz="6397" b="1" i="1" dirty="0">
                <a:latin typeface="Montserrat ExtraBold" panose="00000900000000000000" pitchFamily="2" charset="0"/>
                <a:cs typeface="Helvetica"/>
              </a:rPr>
              <a:t>, nel rispetto di </a:t>
            </a:r>
            <a:r>
              <a:rPr lang="it-IT" sz="6397" b="1" i="1" dirty="0">
                <a:solidFill>
                  <a:srgbClr val="FFFF00"/>
                </a:solidFill>
                <a:latin typeface="Montserrat ExtraBold" panose="00000900000000000000" pitchFamily="2" charset="0"/>
                <a:cs typeface="Helvetica"/>
              </a:rPr>
              <a:t>ruoli e processi definiti</a:t>
            </a:r>
            <a:r>
              <a:rPr lang="it-IT" sz="6397" b="1" i="1" dirty="0">
                <a:latin typeface="Montserrat ExtraBold" panose="00000900000000000000" pitchFamily="2" charset="0"/>
                <a:cs typeface="Helvetica"/>
              </a:rPr>
              <a:t>, dotato di una </a:t>
            </a:r>
            <a:r>
              <a:rPr lang="it-IT" sz="6397" b="1" i="1" dirty="0">
                <a:solidFill>
                  <a:srgbClr val="FFFF00"/>
                </a:solidFill>
                <a:latin typeface="Montserrat ExtraBold" panose="00000900000000000000" pitchFamily="2" charset="0"/>
                <a:cs typeface="Helvetica"/>
              </a:rPr>
              <a:t>forte identità di squadra</a:t>
            </a:r>
            <a:r>
              <a:rPr lang="it-IT" sz="6397" b="1" i="1" dirty="0">
                <a:latin typeface="Montserrat ExtraBold" panose="00000900000000000000" pitchFamily="2" charset="0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59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C482E93F-94E9-0371-A067-7087D967F3DF}"/>
              </a:ext>
            </a:extLst>
          </p:cNvPr>
          <p:cNvSpPr/>
          <p:nvPr/>
        </p:nvSpPr>
        <p:spPr>
          <a:xfrm>
            <a:off x="13068478" y="2340504"/>
            <a:ext cx="4706683" cy="231818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886" hangingPunct="1"/>
            <a:endParaRPr lang="it-IT" sz="359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6F776EF-14C1-60F8-79C1-192ADA71F6B8}"/>
              </a:ext>
            </a:extLst>
          </p:cNvPr>
          <p:cNvSpPr/>
          <p:nvPr/>
        </p:nvSpPr>
        <p:spPr>
          <a:xfrm>
            <a:off x="9238589" y="2335256"/>
            <a:ext cx="3491617" cy="31896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886" hangingPunct="1"/>
            <a:endParaRPr lang="it-IT" sz="359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5BD0BD7-EA5B-C668-7170-3E7C63E17BBC}"/>
              </a:ext>
            </a:extLst>
          </p:cNvPr>
          <p:cNvSpPr/>
          <p:nvPr/>
        </p:nvSpPr>
        <p:spPr>
          <a:xfrm>
            <a:off x="5379169" y="2335257"/>
            <a:ext cx="3491617" cy="323676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886" hangingPunct="1"/>
            <a:endParaRPr lang="it-IT" sz="359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Arco 6">
            <a:extLst>
              <a:ext uri="{FF2B5EF4-FFF2-40B4-BE49-F238E27FC236}">
                <a16:creationId xmlns:a16="http://schemas.microsoft.com/office/drawing/2014/main" id="{2F777D4F-03C7-D419-11CC-2A40FF797EB1}"/>
              </a:ext>
            </a:extLst>
          </p:cNvPr>
          <p:cNvSpPr/>
          <p:nvPr/>
        </p:nvSpPr>
        <p:spPr>
          <a:xfrm rot="10800000" flipH="1">
            <a:off x="12853479" y="4991482"/>
            <a:ext cx="12938816" cy="6982226"/>
          </a:xfrm>
          <a:prstGeom prst="arc">
            <a:avLst>
              <a:gd name="adj1" fmla="val 16200000"/>
              <a:gd name="adj2" fmla="val 10908097"/>
            </a:avLst>
          </a:prstGeom>
          <a:ln>
            <a:solidFill>
              <a:srgbClr val="145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3943" hangingPunct="1">
              <a:defRPr/>
            </a:pPr>
            <a:endParaRPr lang="it-IT" sz="3598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ttangolo 8">
            <a:extLst>
              <a:ext uri="{FF2B5EF4-FFF2-40B4-BE49-F238E27FC236}">
                <a16:creationId xmlns:a16="http://schemas.microsoft.com/office/drawing/2014/main" id="{D642BBA8-27C6-DBDC-FAE2-E427C1CBC382}"/>
              </a:ext>
            </a:extLst>
          </p:cNvPr>
          <p:cNvSpPr/>
          <p:nvPr/>
        </p:nvSpPr>
        <p:spPr>
          <a:xfrm>
            <a:off x="15151101" y="7641407"/>
            <a:ext cx="6579975" cy="449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 hangingPunct="1">
              <a:defRPr/>
            </a:pPr>
            <a:endParaRPr lang="it-IT" sz="3598" kern="120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6" name="Gruppo 18">
            <a:extLst>
              <a:ext uri="{FF2B5EF4-FFF2-40B4-BE49-F238E27FC236}">
                <a16:creationId xmlns:a16="http://schemas.microsoft.com/office/drawing/2014/main" id="{6F38B13B-23C5-5B71-EBB7-9B55489CB9BA}"/>
              </a:ext>
            </a:extLst>
          </p:cNvPr>
          <p:cNvGrpSpPr/>
          <p:nvPr/>
        </p:nvGrpSpPr>
        <p:grpSpPr>
          <a:xfrm>
            <a:off x="4981273" y="6804317"/>
            <a:ext cx="8380875" cy="4122382"/>
            <a:chOff x="1536970" y="2548647"/>
            <a:chExt cx="4640094" cy="2062265"/>
          </a:xfrm>
        </p:grpSpPr>
        <p:sp>
          <p:nvSpPr>
            <p:cNvPr id="150" name="Arco 5">
              <a:extLst>
                <a:ext uri="{FF2B5EF4-FFF2-40B4-BE49-F238E27FC236}">
                  <a16:creationId xmlns:a16="http://schemas.microsoft.com/office/drawing/2014/main" id="{CD632FC9-4248-1477-1569-97FA5B44AF1D}"/>
                </a:ext>
              </a:extLst>
            </p:cNvPr>
            <p:cNvSpPr/>
            <p:nvPr/>
          </p:nvSpPr>
          <p:spPr>
            <a:xfrm rot="10800000">
              <a:off x="1536970" y="2548647"/>
              <a:ext cx="4640094" cy="2062264"/>
            </a:xfrm>
            <a:prstGeom prst="arc">
              <a:avLst/>
            </a:prstGeom>
            <a:ln>
              <a:solidFill>
                <a:srgbClr val="1452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943" hangingPunct="1">
                <a:defRPr/>
              </a:pPr>
              <a:endParaRPr lang="it-IT" sz="3598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Arco 7">
              <a:extLst>
                <a:ext uri="{FF2B5EF4-FFF2-40B4-BE49-F238E27FC236}">
                  <a16:creationId xmlns:a16="http://schemas.microsoft.com/office/drawing/2014/main" id="{646E5838-B201-B07F-AE5B-472360D7D24F}"/>
                </a:ext>
              </a:extLst>
            </p:cNvPr>
            <p:cNvSpPr/>
            <p:nvPr/>
          </p:nvSpPr>
          <p:spPr>
            <a:xfrm rot="10800000" flipH="1">
              <a:off x="1851497" y="2548648"/>
              <a:ext cx="4011038" cy="2062264"/>
            </a:xfrm>
            <a:prstGeom prst="arc">
              <a:avLst>
                <a:gd name="adj1" fmla="val 16200000"/>
                <a:gd name="adj2" fmla="val 94892"/>
              </a:avLst>
            </a:prstGeom>
            <a:ln>
              <a:solidFill>
                <a:srgbClr val="1452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943" hangingPunct="1">
                <a:defRPr/>
              </a:pPr>
              <a:endParaRPr lang="it-IT" sz="3598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7" name="Rettangolo 9">
            <a:extLst>
              <a:ext uri="{FF2B5EF4-FFF2-40B4-BE49-F238E27FC236}">
                <a16:creationId xmlns:a16="http://schemas.microsoft.com/office/drawing/2014/main" id="{A07DC207-4619-76D4-EEB8-DABEE33A8426}"/>
              </a:ext>
            </a:extLst>
          </p:cNvPr>
          <p:cNvSpPr/>
          <p:nvPr/>
        </p:nvSpPr>
        <p:spPr>
          <a:xfrm>
            <a:off x="17853983" y="4018788"/>
            <a:ext cx="6517306" cy="7886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 hangingPunct="1">
              <a:defRPr/>
            </a:pPr>
            <a:endParaRPr lang="it-IT" sz="3598" kern="120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Connettore 19">
            <a:extLst>
              <a:ext uri="{FF2B5EF4-FFF2-40B4-BE49-F238E27FC236}">
                <a16:creationId xmlns:a16="http://schemas.microsoft.com/office/drawing/2014/main" id="{293B45E2-40CA-2A84-1EED-8952BE74EFF2}"/>
              </a:ext>
            </a:extLst>
          </p:cNvPr>
          <p:cNvSpPr/>
          <p:nvPr/>
        </p:nvSpPr>
        <p:spPr>
          <a:xfrm>
            <a:off x="4825705" y="8564099"/>
            <a:ext cx="481977" cy="476408"/>
          </a:xfrm>
          <a:prstGeom prst="flowChartConnector">
            <a:avLst/>
          </a:prstGeom>
          <a:solidFill>
            <a:srgbClr val="0E3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 hangingPunct="1">
              <a:defRPr/>
            </a:pPr>
            <a:endParaRPr lang="it-IT" sz="359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Connettore 20">
            <a:extLst>
              <a:ext uri="{FF2B5EF4-FFF2-40B4-BE49-F238E27FC236}">
                <a16:creationId xmlns:a16="http://schemas.microsoft.com/office/drawing/2014/main" id="{BCBBF283-B008-41D2-BEA1-19FEDD6FF497}"/>
              </a:ext>
            </a:extLst>
          </p:cNvPr>
          <p:cNvSpPr/>
          <p:nvPr/>
        </p:nvSpPr>
        <p:spPr>
          <a:xfrm>
            <a:off x="8830248" y="10673905"/>
            <a:ext cx="481977" cy="476408"/>
          </a:xfrm>
          <a:prstGeom prst="flowChartConnector">
            <a:avLst/>
          </a:prstGeom>
          <a:solidFill>
            <a:srgbClr val="0E3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 hangingPunct="1">
              <a:defRPr/>
            </a:pPr>
            <a:endParaRPr lang="it-IT" sz="359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Connettore 21">
            <a:extLst>
              <a:ext uri="{FF2B5EF4-FFF2-40B4-BE49-F238E27FC236}">
                <a16:creationId xmlns:a16="http://schemas.microsoft.com/office/drawing/2014/main" id="{E52F2C35-7827-5632-AD65-9DA5645813EE}"/>
              </a:ext>
            </a:extLst>
          </p:cNvPr>
          <p:cNvSpPr/>
          <p:nvPr/>
        </p:nvSpPr>
        <p:spPr>
          <a:xfrm>
            <a:off x="12612483" y="8564097"/>
            <a:ext cx="481977" cy="476408"/>
          </a:xfrm>
          <a:prstGeom prst="flowChartConnector">
            <a:avLst/>
          </a:prstGeom>
          <a:solidFill>
            <a:srgbClr val="0E3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 hangingPunct="1">
              <a:defRPr/>
            </a:pPr>
            <a:endParaRPr lang="it-IT" sz="359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Connettore 22">
            <a:extLst>
              <a:ext uri="{FF2B5EF4-FFF2-40B4-BE49-F238E27FC236}">
                <a16:creationId xmlns:a16="http://schemas.microsoft.com/office/drawing/2014/main" id="{87131C9D-B5EF-933C-D633-CB4F0DA65D10}"/>
              </a:ext>
            </a:extLst>
          </p:cNvPr>
          <p:cNvSpPr/>
          <p:nvPr/>
        </p:nvSpPr>
        <p:spPr>
          <a:xfrm>
            <a:off x="17738928" y="4817207"/>
            <a:ext cx="481977" cy="476408"/>
          </a:xfrm>
          <a:prstGeom prst="flowChartConnector">
            <a:avLst/>
          </a:prstGeom>
          <a:solidFill>
            <a:srgbClr val="0E3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 hangingPunct="1">
              <a:defRPr/>
            </a:pPr>
            <a:endParaRPr lang="it-IT" sz="359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CasellaDiTesto 32">
            <a:extLst>
              <a:ext uri="{FF2B5EF4-FFF2-40B4-BE49-F238E27FC236}">
                <a16:creationId xmlns:a16="http://schemas.microsoft.com/office/drawing/2014/main" id="{61179CFC-0722-E391-D505-0353EEA2545F}"/>
              </a:ext>
            </a:extLst>
          </p:cNvPr>
          <p:cNvSpPr txBox="1"/>
          <p:nvPr/>
        </p:nvSpPr>
        <p:spPr>
          <a:xfrm>
            <a:off x="5342558" y="7677540"/>
            <a:ext cx="2459328" cy="1199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43" hangingPunct="1">
              <a:defRPr/>
            </a:pPr>
            <a:r>
              <a:rPr lang="it-IT" sz="35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GRUPPO DI </a:t>
            </a:r>
          </a:p>
          <a:p>
            <a:pPr defTabSz="913943" hangingPunct="1">
              <a:defRPr/>
            </a:pPr>
            <a:r>
              <a:rPr lang="it-IT" sz="35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PERSONE</a:t>
            </a:r>
          </a:p>
        </p:txBody>
      </p:sp>
      <p:sp>
        <p:nvSpPr>
          <p:cNvPr id="138" name="CasellaDiTesto 33">
            <a:extLst>
              <a:ext uri="{FF2B5EF4-FFF2-40B4-BE49-F238E27FC236}">
                <a16:creationId xmlns:a16="http://schemas.microsoft.com/office/drawing/2014/main" id="{74DEC559-BFB0-AB5C-FCE6-C30A6AB1DCB6}"/>
              </a:ext>
            </a:extLst>
          </p:cNvPr>
          <p:cNvSpPr txBox="1"/>
          <p:nvPr/>
        </p:nvSpPr>
        <p:spPr>
          <a:xfrm>
            <a:off x="7988705" y="9088387"/>
            <a:ext cx="2355132" cy="1568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43" hangingPunct="1">
              <a:defRPr/>
            </a:pPr>
            <a:r>
              <a:rPr lang="it-IT" sz="35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GRUPPO DI</a:t>
            </a:r>
          </a:p>
          <a:p>
            <a:pPr defTabSz="913943" hangingPunct="1">
              <a:defRPr/>
            </a:pPr>
            <a:r>
              <a:rPr lang="it-IT" sz="35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LAVORO</a:t>
            </a:r>
          </a:p>
          <a:p>
            <a:pPr defTabSz="913943" hangingPunct="1">
              <a:defRPr/>
            </a:pPr>
            <a:r>
              <a:rPr lang="it-IT" sz="2399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PSEUDO TEAM</a:t>
            </a:r>
          </a:p>
        </p:txBody>
      </p:sp>
      <p:sp>
        <p:nvSpPr>
          <p:cNvPr id="139" name="CasellaDiTesto 34">
            <a:extLst>
              <a:ext uri="{FF2B5EF4-FFF2-40B4-BE49-F238E27FC236}">
                <a16:creationId xmlns:a16="http://schemas.microsoft.com/office/drawing/2014/main" id="{F2CA8195-99AC-E9C2-5512-EA9E716A79B8}"/>
              </a:ext>
            </a:extLst>
          </p:cNvPr>
          <p:cNvSpPr txBox="1"/>
          <p:nvPr/>
        </p:nvSpPr>
        <p:spPr>
          <a:xfrm>
            <a:off x="5381800" y="8894595"/>
            <a:ext cx="1826141" cy="707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43" hangingPunct="1">
              <a:defRPr/>
            </a:pPr>
            <a:r>
              <a:rPr lang="it-IT" sz="39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 = ⅀ Pi</a:t>
            </a:r>
          </a:p>
        </p:txBody>
      </p:sp>
      <p:sp>
        <p:nvSpPr>
          <p:cNvPr id="140" name="CasellaDiTesto 35">
            <a:extLst>
              <a:ext uri="{FF2B5EF4-FFF2-40B4-BE49-F238E27FC236}">
                <a16:creationId xmlns:a16="http://schemas.microsoft.com/office/drawing/2014/main" id="{94CA6A96-D453-72CC-226D-44386E2B0B09}"/>
              </a:ext>
            </a:extLst>
          </p:cNvPr>
          <p:cNvSpPr txBox="1"/>
          <p:nvPr/>
        </p:nvSpPr>
        <p:spPr>
          <a:xfrm>
            <a:off x="8066363" y="11105471"/>
            <a:ext cx="1826141" cy="707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43" hangingPunct="1">
              <a:defRPr/>
            </a:pPr>
            <a:r>
              <a:rPr lang="it-IT" sz="39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 &lt; ⅀ Pi</a:t>
            </a:r>
          </a:p>
        </p:txBody>
      </p:sp>
      <p:sp>
        <p:nvSpPr>
          <p:cNvPr id="141" name="CasellaDiTesto 36">
            <a:extLst>
              <a:ext uri="{FF2B5EF4-FFF2-40B4-BE49-F238E27FC236}">
                <a16:creationId xmlns:a16="http://schemas.microsoft.com/office/drawing/2014/main" id="{08FC4270-C392-F168-E09A-928FE88544C2}"/>
              </a:ext>
            </a:extLst>
          </p:cNvPr>
          <p:cNvSpPr txBox="1"/>
          <p:nvPr/>
        </p:nvSpPr>
        <p:spPr>
          <a:xfrm>
            <a:off x="11730114" y="9120035"/>
            <a:ext cx="1826141" cy="707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43" hangingPunct="1">
              <a:defRPr/>
            </a:pPr>
            <a:r>
              <a:rPr lang="it-IT" sz="39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 = ⅀ Pi</a:t>
            </a:r>
          </a:p>
        </p:txBody>
      </p:sp>
      <p:sp>
        <p:nvSpPr>
          <p:cNvPr id="142" name="CasellaDiTesto 37">
            <a:extLst>
              <a:ext uri="{FF2B5EF4-FFF2-40B4-BE49-F238E27FC236}">
                <a16:creationId xmlns:a16="http://schemas.microsoft.com/office/drawing/2014/main" id="{DF73B22E-AA14-049F-82DD-D0ED6916CA7C}"/>
              </a:ext>
            </a:extLst>
          </p:cNvPr>
          <p:cNvSpPr txBox="1"/>
          <p:nvPr/>
        </p:nvSpPr>
        <p:spPr>
          <a:xfrm>
            <a:off x="17104838" y="6604036"/>
            <a:ext cx="1710725" cy="707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43" hangingPunct="1">
              <a:defRPr/>
            </a:pPr>
            <a:r>
              <a:rPr lang="it-IT" sz="39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 &gt;⅀ Pi</a:t>
            </a:r>
          </a:p>
        </p:txBody>
      </p:sp>
      <p:sp>
        <p:nvSpPr>
          <p:cNvPr id="143" name="CasellaDiTesto 38">
            <a:extLst>
              <a:ext uri="{FF2B5EF4-FFF2-40B4-BE49-F238E27FC236}">
                <a16:creationId xmlns:a16="http://schemas.microsoft.com/office/drawing/2014/main" id="{87D7953E-724A-FA15-EB0A-5AAAEFE3274A}"/>
              </a:ext>
            </a:extLst>
          </p:cNvPr>
          <p:cNvSpPr txBox="1"/>
          <p:nvPr/>
        </p:nvSpPr>
        <p:spPr>
          <a:xfrm>
            <a:off x="11436874" y="7314341"/>
            <a:ext cx="2640210" cy="1199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43" hangingPunct="1">
              <a:defRPr/>
            </a:pPr>
            <a:r>
              <a:rPr lang="it-IT" sz="35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TEAM IN </a:t>
            </a:r>
          </a:p>
          <a:p>
            <a:pPr defTabSz="913943" hangingPunct="1">
              <a:defRPr/>
            </a:pPr>
            <a:r>
              <a:rPr lang="it-IT" sz="35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EVOLUZIONE</a:t>
            </a:r>
          </a:p>
        </p:txBody>
      </p:sp>
      <p:sp>
        <p:nvSpPr>
          <p:cNvPr id="144" name="CasellaDiTesto 39">
            <a:extLst>
              <a:ext uri="{FF2B5EF4-FFF2-40B4-BE49-F238E27FC236}">
                <a16:creationId xmlns:a16="http://schemas.microsoft.com/office/drawing/2014/main" id="{D5F7DEFC-7B47-38CF-D4E8-B2F6C563C6D8}"/>
              </a:ext>
            </a:extLst>
          </p:cNvPr>
          <p:cNvSpPr txBox="1"/>
          <p:nvPr/>
        </p:nvSpPr>
        <p:spPr>
          <a:xfrm>
            <a:off x="16622276" y="5407759"/>
            <a:ext cx="3129190" cy="1199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43" hangingPunct="1">
              <a:defRPr/>
            </a:pPr>
            <a:r>
              <a:rPr lang="it-IT" sz="35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TEAM </a:t>
            </a:r>
          </a:p>
          <a:p>
            <a:pPr defTabSz="913943" hangingPunct="1">
              <a:defRPr/>
            </a:pPr>
            <a:r>
              <a:rPr lang="it-IT" sz="3598" b="1" i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PERFORMANTE</a:t>
            </a:r>
          </a:p>
        </p:txBody>
      </p:sp>
      <p:cxnSp>
        <p:nvCxnSpPr>
          <p:cNvPr id="145" name="Connettore 2 11">
            <a:extLst>
              <a:ext uri="{FF2B5EF4-FFF2-40B4-BE49-F238E27FC236}">
                <a16:creationId xmlns:a16="http://schemas.microsoft.com/office/drawing/2014/main" id="{124D2308-FA2A-0FFD-02DA-BB9D6E3F7C4C}"/>
              </a:ext>
            </a:extLst>
          </p:cNvPr>
          <p:cNvCxnSpPr>
            <a:cxnSpLocks/>
          </p:cNvCxnSpPr>
          <p:nvPr/>
        </p:nvCxnSpPr>
        <p:spPr>
          <a:xfrm flipV="1">
            <a:off x="5032895" y="3447974"/>
            <a:ext cx="0" cy="913635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1">
            <a:extLst>
              <a:ext uri="{FF2B5EF4-FFF2-40B4-BE49-F238E27FC236}">
                <a16:creationId xmlns:a16="http://schemas.microsoft.com/office/drawing/2014/main" id="{6261C445-5BD2-87EC-4B57-52014E0A6D13}"/>
              </a:ext>
            </a:extLst>
          </p:cNvPr>
          <p:cNvCxnSpPr>
            <a:cxnSpLocks/>
          </p:cNvCxnSpPr>
          <p:nvPr/>
        </p:nvCxnSpPr>
        <p:spPr>
          <a:xfrm>
            <a:off x="5009158" y="12584320"/>
            <a:ext cx="14820281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asellaDiTesto 14">
            <a:extLst>
              <a:ext uri="{FF2B5EF4-FFF2-40B4-BE49-F238E27FC236}">
                <a16:creationId xmlns:a16="http://schemas.microsoft.com/office/drawing/2014/main" id="{D84B45CD-8187-2E0B-BD5C-32CCC7E85B35}"/>
              </a:ext>
            </a:extLst>
          </p:cNvPr>
          <p:cNvSpPr txBox="1"/>
          <p:nvPr/>
        </p:nvSpPr>
        <p:spPr>
          <a:xfrm rot="16200000">
            <a:off x="2962688" y="4404411"/>
            <a:ext cx="2781146" cy="64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defTabSz="457200">
              <a:defRPr b="1">
                <a:solidFill>
                  <a:srgbClr val="14528D"/>
                </a:solidFill>
                <a:latin typeface="Calibri" panose="020F0502020204030204"/>
              </a:defRPr>
            </a:lvl1pPr>
          </a:lstStyle>
          <a:p>
            <a:pPr defTabSz="913943" hangingPunct="1"/>
            <a:r>
              <a:rPr lang="it-IT" sz="3598" kern="1200" dirty="0"/>
              <a:t>PRESTAZIONE</a:t>
            </a:r>
          </a:p>
        </p:txBody>
      </p:sp>
      <p:sp>
        <p:nvSpPr>
          <p:cNvPr id="148" name="CasellaDiTesto 14">
            <a:extLst>
              <a:ext uri="{FF2B5EF4-FFF2-40B4-BE49-F238E27FC236}">
                <a16:creationId xmlns:a16="http://schemas.microsoft.com/office/drawing/2014/main" id="{81D5B074-329E-DD0C-392D-36C6B201843E}"/>
              </a:ext>
            </a:extLst>
          </p:cNvPr>
          <p:cNvSpPr txBox="1"/>
          <p:nvPr/>
        </p:nvSpPr>
        <p:spPr>
          <a:xfrm>
            <a:off x="17850522" y="12742856"/>
            <a:ext cx="1600118" cy="64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defTabSz="457200">
              <a:defRPr b="1">
                <a:solidFill>
                  <a:srgbClr val="14528D"/>
                </a:solidFill>
                <a:latin typeface="Calibri" panose="020F0502020204030204"/>
              </a:defRPr>
            </a:lvl1pPr>
          </a:lstStyle>
          <a:p>
            <a:pPr defTabSz="913943" hangingPunct="1"/>
            <a:r>
              <a:rPr lang="it-IT" sz="3598" kern="1200" dirty="0"/>
              <a:t>TEMPO</a:t>
            </a:r>
          </a:p>
        </p:txBody>
      </p:sp>
      <p:cxnSp>
        <p:nvCxnSpPr>
          <p:cNvPr id="2" name="Connettore 2 12">
            <a:extLst>
              <a:ext uri="{FF2B5EF4-FFF2-40B4-BE49-F238E27FC236}">
                <a16:creationId xmlns:a16="http://schemas.microsoft.com/office/drawing/2014/main" id="{A4B554FD-0F81-A514-BF94-63B9B39ADD27}"/>
              </a:ext>
            </a:extLst>
          </p:cNvPr>
          <p:cNvCxnSpPr>
            <a:cxnSpLocks/>
          </p:cNvCxnSpPr>
          <p:nvPr/>
        </p:nvCxnSpPr>
        <p:spPr>
          <a:xfrm flipV="1">
            <a:off x="9099676" y="2247930"/>
            <a:ext cx="0" cy="1035764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30">
            <a:extLst>
              <a:ext uri="{FF2B5EF4-FFF2-40B4-BE49-F238E27FC236}">
                <a16:creationId xmlns:a16="http://schemas.microsoft.com/office/drawing/2014/main" id="{B4A45AE4-A1FE-38CE-0C0F-76932D2E32F8}"/>
              </a:ext>
            </a:extLst>
          </p:cNvPr>
          <p:cNvSpPr txBox="1"/>
          <p:nvPr/>
        </p:nvSpPr>
        <p:spPr>
          <a:xfrm>
            <a:off x="9694470" y="3530339"/>
            <a:ext cx="2443426" cy="1815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IDENTITÀ</a:t>
            </a:r>
          </a:p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VALORI</a:t>
            </a:r>
          </a:p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LINEE GUIDA</a:t>
            </a:r>
          </a:p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OBIETTIVI</a:t>
            </a:r>
          </a:p>
        </p:txBody>
      </p:sp>
      <p:sp>
        <p:nvSpPr>
          <p:cNvPr id="6" name="CasellaDiTesto 31">
            <a:extLst>
              <a:ext uri="{FF2B5EF4-FFF2-40B4-BE49-F238E27FC236}">
                <a16:creationId xmlns:a16="http://schemas.microsoft.com/office/drawing/2014/main" id="{07AAD365-CE41-3805-4124-01F9268F531D}"/>
              </a:ext>
            </a:extLst>
          </p:cNvPr>
          <p:cNvSpPr txBox="1"/>
          <p:nvPr/>
        </p:nvSpPr>
        <p:spPr>
          <a:xfrm>
            <a:off x="13552810" y="3466720"/>
            <a:ext cx="3884268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FOLLOW-UP OBIETTIVI</a:t>
            </a:r>
          </a:p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SVILUPPO DEL TEAM</a:t>
            </a:r>
          </a:p>
        </p:txBody>
      </p:sp>
      <p:sp>
        <p:nvSpPr>
          <p:cNvPr id="7" name="CasellaDiTesto 24">
            <a:extLst>
              <a:ext uri="{FF2B5EF4-FFF2-40B4-BE49-F238E27FC236}">
                <a16:creationId xmlns:a16="http://schemas.microsoft.com/office/drawing/2014/main" id="{1C936145-7BBE-7882-74B1-184B28CCE3F7}"/>
              </a:ext>
            </a:extLst>
          </p:cNvPr>
          <p:cNvSpPr txBox="1"/>
          <p:nvPr/>
        </p:nvSpPr>
        <p:spPr>
          <a:xfrm>
            <a:off x="9310233" y="2258274"/>
            <a:ext cx="3377783" cy="1199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943" hangingPunct="1">
              <a:defRPr/>
            </a:pPr>
            <a:r>
              <a:rPr lang="it-IT" sz="3598" b="1" kern="1200" dirty="0">
                <a:solidFill>
                  <a:srgbClr val="FF0000"/>
                </a:solidFill>
                <a:latin typeface="Calibri" panose="020F0502020204030204"/>
              </a:rPr>
              <a:t>FASE 1</a:t>
            </a:r>
          </a:p>
          <a:p>
            <a:pPr algn="ctr" defTabSz="913943" hangingPunct="1">
              <a:defRPr/>
            </a:pPr>
            <a:r>
              <a:rPr lang="it-IT" sz="3598" b="1" kern="1200" dirty="0">
                <a:solidFill>
                  <a:srgbClr val="FF0000"/>
                </a:solidFill>
                <a:latin typeface="Calibri" panose="020F0502020204030204"/>
              </a:rPr>
              <a:t>TEAM WORKING</a:t>
            </a:r>
          </a:p>
        </p:txBody>
      </p:sp>
      <p:sp>
        <p:nvSpPr>
          <p:cNvPr id="8" name="CasellaDiTesto 25">
            <a:extLst>
              <a:ext uri="{FF2B5EF4-FFF2-40B4-BE49-F238E27FC236}">
                <a16:creationId xmlns:a16="http://schemas.microsoft.com/office/drawing/2014/main" id="{51485347-25FC-FE59-04E2-F9776A7D9A33}"/>
              </a:ext>
            </a:extLst>
          </p:cNvPr>
          <p:cNvSpPr txBox="1"/>
          <p:nvPr/>
        </p:nvSpPr>
        <p:spPr>
          <a:xfrm>
            <a:off x="13650527" y="2247931"/>
            <a:ext cx="3496598" cy="1199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943" hangingPunct="1">
              <a:defRPr/>
            </a:pPr>
            <a:r>
              <a:rPr lang="it-IT" sz="3598" b="1" kern="1200" dirty="0">
                <a:solidFill>
                  <a:srgbClr val="FF0000"/>
                </a:solidFill>
                <a:latin typeface="Calibri" panose="020F0502020204030204"/>
              </a:rPr>
              <a:t>FASE 2</a:t>
            </a:r>
          </a:p>
          <a:p>
            <a:pPr algn="ctr" defTabSz="913943" hangingPunct="1">
              <a:defRPr/>
            </a:pPr>
            <a:r>
              <a:rPr lang="it-IT" sz="3598" b="1" kern="1200" dirty="0">
                <a:solidFill>
                  <a:srgbClr val="FF0000"/>
                </a:solidFill>
                <a:latin typeface="Calibri" panose="020F0502020204030204"/>
              </a:rPr>
              <a:t>TEAM COACHING</a:t>
            </a:r>
          </a:p>
        </p:txBody>
      </p:sp>
      <p:cxnSp>
        <p:nvCxnSpPr>
          <p:cNvPr id="12" name="Connettore 2 12">
            <a:extLst>
              <a:ext uri="{FF2B5EF4-FFF2-40B4-BE49-F238E27FC236}">
                <a16:creationId xmlns:a16="http://schemas.microsoft.com/office/drawing/2014/main" id="{E62C51BA-F67A-850A-3610-FF072D996068}"/>
              </a:ext>
            </a:extLst>
          </p:cNvPr>
          <p:cNvCxnSpPr>
            <a:cxnSpLocks/>
          </p:cNvCxnSpPr>
          <p:nvPr/>
        </p:nvCxnSpPr>
        <p:spPr>
          <a:xfrm flipV="1">
            <a:off x="12881911" y="2247930"/>
            <a:ext cx="0" cy="1036739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7F0ABD7-51A4-CF63-CCBE-AC212D5FEF10}"/>
              </a:ext>
            </a:extLst>
          </p:cNvPr>
          <p:cNvCxnSpPr>
            <a:cxnSpLocks/>
          </p:cNvCxnSpPr>
          <p:nvPr/>
        </p:nvCxnSpPr>
        <p:spPr>
          <a:xfrm flipV="1">
            <a:off x="17998033" y="2560303"/>
            <a:ext cx="0" cy="1002018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30">
            <a:extLst>
              <a:ext uri="{FF2B5EF4-FFF2-40B4-BE49-F238E27FC236}">
                <a16:creationId xmlns:a16="http://schemas.microsoft.com/office/drawing/2014/main" id="{706839A3-22DC-92FC-1279-F491E37697C7}"/>
              </a:ext>
            </a:extLst>
          </p:cNvPr>
          <p:cNvSpPr txBox="1"/>
          <p:nvPr/>
        </p:nvSpPr>
        <p:spPr>
          <a:xfrm>
            <a:off x="5770469" y="3500537"/>
            <a:ext cx="2848975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SELEZIONE</a:t>
            </a:r>
          </a:p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PROFILATURA</a:t>
            </a:r>
          </a:p>
          <a:p>
            <a:pPr marL="342729" indent="-342729" defTabSz="913943" hangingPunct="1">
              <a:buFont typeface="Arial" panose="020B0604020202020204" pitchFamily="34" charset="0"/>
              <a:buChar char="•"/>
              <a:defRPr/>
            </a:pPr>
            <a:r>
              <a:rPr lang="it-IT" sz="2799" b="1" i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CREAZIONE DEL GRUPPO</a:t>
            </a:r>
          </a:p>
        </p:txBody>
      </p:sp>
      <p:sp>
        <p:nvSpPr>
          <p:cNvPr id="4" name="CasellaDiTesto 24">
            <a:extLst>
              <a:ext uri="{FF2B5EF4-FFF2-40B4-BE49-F238E27FC236}">
                <a16:creationId xmlns:a16="http://schemas.microsoft.com/office/drawing/2014/main" id="{18E35B6A-CBDE-878B-CEE5-F9D14B53900C}"/>
              </a:ext>
            </a:extLst>
          </p:cNvPr>
          <p:cNvSpPr txBox="1"/>
          <p:nvPr/>
        </p:nvSpPr>
        <p:spPr>
          <a:xfrm>
            <a:off x="5443089" y="2247931"/>
            <a:ext cx="3309688" cy="1199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943" hangingPunct="1">
              <a:defRPr/>
            </a:pPr>
            <a:r>
              <a:rPr lang="it-IT" sz="3598" b="1" kern="1200" dirty="0">
                <a:solidFill>
                  <a:srgbClr val="FF0000"/>
                </a:solidFill>
                <a:latin typeface="Calibri" panose="020F0502020204030204"/>
              </a:rPr>
              <a:t>FASE 0</a:t>
            </a:r>
          </a:p>
          <a:p>
            <a:pPr algn="ctr" defTabSz="913943" hangingPunct="1">
              <a:defRPr/>
            </a:pPr>
            <a:r>
              <a:rPr lang="it-IT" sz="3598" b="1" kern="1200" dirty="0">
                <a:solidFill>
                  <a:srgbClr val="FF0000"/>
                </a:solidFill>
                <a:latin typeface="Calibri" panose="020F0502020204030204"/>
              </a:rPr>
              <a:t>TEAM BUILDING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C14864-ECDD-80EE-E2DB-963E0DEC5E98}"/>
              </a:ext>
            </a:extLst>
          </p:cNvPr>
          <p:cNvSpPr/>
          <p:nvPr/>
        </p:nvSpPr>
        <p:spPr>
          <a:xfrm>
            <a:off x="10383729" y="255072"/>
            <a:ext cx="3356143" cy="1291919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91390" tIns="91390" rIns="91390" bIns="91390" numCol="1" spcCol="38100" rtlCol="0" anchor="ctr">
            <a:spAutoFit/>
          </a:bodyPr>
          <a:lstStyle/>
          <a:p>
            <a:pPr defTabSz="3655038">
              <a:defRPr/>
            </a:pPr>
            <a:endParaRPr lang="it-IT" sz="7196">
              <a:latin typeface="Helvetica"/>
              <a:cs typeface="Helvetica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CD6621A-BF74-53FA-B1B9-FE6B8DC3C38D}"/>
              </a:ext>
            </a:extLst>
          </p:cNvPr>
          <p:cNvGrpSpPr/>
          <p:nvPr/>
        </p:nvGrpSpPr>
        <p:grpSpPr>
          <a:xfrm>
            <a:off x="4176973" y="622319"/>
            <a:ext cx="16821510" cy="2176636"/>
            <a:chOff x="2089575" y="358175"/>
            <a:chExt cx="7681615" cy="1088885"/>
          </a:xfrm>
        </p:grpSpPr>
        <p:sp>
          <p:nvSpPr>
            <p:cNvPr id="11" name="TextBox 41">
              <a:extLst>
                <a:ext uri="{FF2B5EF4-FFF2-40B4-BE49-F238E27FC236}">
                  <a16:creationId xmlns:a16="http://schemas.microsoft.com/office/drawing/2014/main" id="{EBCA9A16-4148-C5CA-3A8E-069D967811A2}"/>
                </a:ext>
              </a:extLst>
            </p:cNvPr>
            <p:cNvSpPr/>
            <p:nvPr/>
          </p:nvSpPr>
          <p:spPr>
            <a:xfrm>
              <a:off x="2089575" y="358175"/>
              <a:ext cx="7681615" cy="50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6" tIns="45696" rIns="45696" bIns="45696" numCol="1" anchor="t">
              <a:spAutoFit/>
            </a:bodyPr>
            <a:lstStyle>
              <a:lvl1pPr algn="ctr">
                <a:defRPr sz="6000" b="1">
                  <a:solidFill>
                    <a:srgbClr val="494949"/>
                  </a:solidFill>
                </a:defRPr>
              </a:lvl1pPr>
            </a:lstStyle>
            <a:p>
              <a:pPr algn="l" defTabSz="1827520"/>
              <a:r>
                <a:rPr lang="it-IT" sz="5997" dirty="0">
                  <a:latin typeface="Montserrat SemiBold" panose="00000700000000000000" pitchFamily="2" charset="0"/>
                  <a:cs typeface="Helvetica"/>
                </a:rPr>
                <a:t>IL PROCESSO DI CREAZIONE DEL TEAM</a:t>
              </a:r>
            </a:p>
          </p:txBody>
        </p:sp>
        <p:sp>
          <p:nvSpPr>
            <p:cNvPr id="14" name="TextBox 42">
              <a:extLst>
                <a:ext uri="{FF2B5EF4-FFF2-40B4-BE49-F238E27FC236}">
                  <a16:creationId xmlns:a16="http://schemas.microsoft.com/office/drawing/2014/main" id="{19CD142F-F700-7370-2D29-8FD6B29E9CB3}"/>
                </a:ext>
              </a:extLst>
            </p:cNvPr>
            <p:cNvSpPr/>
            <p:nvPr/>
          </p:nvSpPr>
          <p:spPr>
            <a:xfrm>
              <a:off x="2177763" y="812059"/>
              <a:ext cx="1112404" cy="635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696" tIns="45696" rIns="45696" bIns="45696" numCol="1" anchor="t">
              <a:spAutoFit/>
            </a:bodyPr>
            <a:lstStyle>
              <a:lvl1pPr algn="ctr">
                <a:defRPr sz="2000" spc="300"/>
              </a:lvl1pPr>
            </a:lstStyle>
            <a:p>
              <a:pPr algn="l" defTabSz="1827520">
                <a:defRPr/>
              </a:pPr>
              <a:r>
                <a:rPr lang="it-IT" sz="1999" spc="346" dirty="0">
                  <a:latin typeface="Montserrat" panose="00000500000000000000" pitchFamily="2" charset="0"/>
                  <a:cs typeface="Helvetica"/>
                </a:rPr>
                <a:t>www.agile-group.it</a:t>
              </a:r>
            </a:p>
          </p:txBody>
        </p:sp>
      </p:grpSp>
      <p:sp>
        <p:nvSpPr>
          <p:cNvPr id="15" name="Rectangle 5">
            <a:extLst>
              <a:ext uri="{FF2B5EF4-FFF2-40B4-BE49-F238E27FC236}">
                <a16:creationId xmlns:a16="http://schemas.microsoft.com/office/drawing/2014/main" id="{3E3DA19D-0EB2-BE07-2747-6BD19A51F1BD}"/>
              </a:ext>
            </a:extLst>
          </p:cNvPr>
          <p:cNvSpPr/>
          <p:nvPr/>
        </p:nvSpPr>
        <p:spPr>
          <a:xfrm rot="16200000">
            <a:off x="3224575" y="1234286"/>
            <a:ext cx="1120866" cy="91390"/>
          </a:xfrm>
          <a:prstGeom prst="rect">
            <a:avLst/>
          </a:prstGeom>
          <a:solidFill>
            <a:srgbClr val="4175A9"/>
          </a:solidFill>
          <a:ln w="12700" cap="flat">
            <a:noFill/>
            <a:miter lim="400000"/>
          </a:ln>
          <a:effectLst/>
        </p:spPr>
        <p:txBody>
          <a:bodyPr wrap="square" lIns="45696" tIns="45696" rIns="45696" bIns="45696" numCol="1" anchor="ctr">
            <a:noAutofit/>
          </a:bodyPr>
          <a:lstStyle/>
          <a:p>
            <a:pPr algn="ctr" defTabSz="1827520">
              <a:defRPr>
                <a:solidFill>
                  <a:srgbClr val="FFFFFF"/>
                </a:solidFill>
              </a:defRPr>
            </a:pPr>
            <a:endParaRPr sz="3598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6" name="Immagine 1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4A16695-A2A5-C316-298F-6BB8590EB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20" y="657723"/>
            <a:ext cx="2406728" cy="11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C62E32-1C49-7F88-4E8C-1F108C5F6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20" y="3823455"/>
            <a:ext cx="9992536" cy="837672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47CD1C6-4FEB-80D8-AE9B-D9E20238C726}"/>
              </a:ext>
            </a:extLst>
          </p:cNvPr>
          <p:cNvSpPr/>
          <p:nvPr/>
        </p:nvSpPr>
        <p:spPr>
          <a:xfrm>
            <a:off x="11265611" y="3398181"/>
            <a:ext cx="1048899" cy="8981984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390" tIns="91390" rIns="91390" bIns="91390" numCol="1" spcCol="38100" rtlCol="0" anchor="ctr">
            <a:spAutoFit/>
          </a:bodyPr>
          <a:lstStyle/>
          <a:p>
            <a:pPr marL="0" marR="0" lvl="0" indent="0" algn="l" defTabSz="36550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7196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grpSp>
        <p:nvGrpSpPr>
          <p:cNvPr id="18" name="Group 39">
            <a:extLst>
              <a:ext uri="{FF2B5EF4-FFF2-40B4-BE49-F238E27FC236}">
                <a16:creationId xmlns:a16="http://schemas.microsoft.com/office/drawing/2014/main" id="{B681FEA3-DC18-E83F-8291-31EDE2696253}"/>
              </a:ext>
            </a:extLst>
          </p:cNvPr>
          <p:cNvGrpSpPr/>
          <p:nvPr/>
        </p:nvGrpSpPr>
        <p:grpSpPr>
          <a:xfrm>
            <a:off x="2080563" y="2002808"/>
            <a:ext cx="20210178" cy="2324165"/>
            <a:chOff x="-1069163" y="-382"/>
            <a:chExt cx="11542714" cy="2325374"/>
          </a:xfrm>
        </p:grpSpPr>
        <p:sp>
          <p:nvSpPr>
            <p:cNvPr id="21" name="TextBox 41">
              <a:extLst>
                <a:ext uri="{FF2B5EF4-FFF2-40B4-BE49-F238E27FC236}">
                  <a16:creationId xmlns:a16="http://schemas.microsoft.com/office/drawing/2014/main" id="{F57867C3-3E66-066D-E434-EC597E9A13A7}"/>
                </a:ext>
              </a:extLst>
            </p:cNvPr>
            <p:cNvSpPr/>
            <p:nvPr/>
          </p:nvSpPr>
          <p:spPr>
            <a:xfrm>
              <a:off x="-1069163" y="-382"/>
              <a:ext cx="11542714" cy="10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6" tIns="45696" rIns="45696" bIns="45696" numCol="1" anchor="t">
              <a:spAutoFit/>
            </a:bodyPr>
            <a:lstStyle>
              <a:lvl1pPr algn="ctr">
                <a:defRPr sz="6000" b="1">
                  <a:solidFill>
                    <a:srgbClr val="494949"/>
                  </a:solidFill>
                </a:defRPr>
              </a:lvl1pPr>
            </a:lstStyle>
            <a:p>
              <a:pPr marL="0" marR="0" lvl="0" indent="0" algn="ctr" defTabSz="182752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997" b="1" i="0" u="none" strike="noStrike" kern="0" cap="none" spc="0" normalizeH="0" baseline="0" noProof="0" dirty="0">
                  <a:ln>
                    <a:noFill/>
                  </a:ln>
                  <a:solidFill>
                    <a:srgbClr val="494949"/>
                  </a:solidFill>
                  <a:effectLst/>
                  <a:uLnTx/>
                  <a:uFillTx/>
                  <a:latin typeface="Montserrat SemiBold" panose="00000700000000000000" pitchFamily="2" charset="0"/>
                  <a:cs typeface="Helvetica"/>
                  <a:sym typeface="Helvetica"/>
                </a:rPr>
                <a:t>DA GRUPPO A SQUADRA</a:t>
              </a:r>
            </a:p>
          </p:txBody>
        </p:sp>
        <p:sp>
          <p:nvSpPr>
            <p:cNvPr id="22" name="TextBox 42">
              <a:extLst>
                <a:ext uri="{FF2B5EF4-FFF2-40B4-BE49-F238E27FC236}">
                  <a16:creationId xmlns:a16="http://schemas.microsoft.com/office/drawing/2014/main" id="{D39CFC0C-3F13-E8DC-342D-965C63D58D32}"/>
                </a:ext>
              </a:extLst>
            </p:cNvPr>
            <p:cNvSpPr/>
            <p:nvPr/>
          </p:nvSpPr>
          <p:spPr>
            <a:xfrm>
              <a:off x="4711810" y="10549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696" tIns="45696" rIns="45696" bIns="45696" numCol="1" anchor="t">
              <a:spAutoFit/>
            </a:bodyPr>
            <a:lstStyle>
              <a:lvl1pPr algn="ctr">
                <a:defRPr sz="2000" spc="300"/>
              </a:lvl1pPr>
            </a:lstStyle>
            <a:p>
              <a:pPr marL="0" marR="0" lvl="0" indent="0" algn="ctr" defTabSz="182752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999" b="0" i="0" u="none" strike="noStrike" kern="0" cap="none" spc="346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panose="00000500000000000000" pitchFamily="2" charset="0"/>
                <a:cs typeface="Helvetica"/>
                <a:sym typeface="Helvetica"/>
              </a:endParaRP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FAE73AE9-E238-4F49-7044-83EA93692D3F}"/>
              </a:ext>
            </a:extLst>
          </p:cNvPr>
          <p:cNvSpPr/>
          <p:nvPr/>
        </p:nvSpPr>
        <p:spPr>
          <a:xfrm>
            <a:off x="462276" y="3173820"/>
            <a:ext cx="1048899" cy="958041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390" tIns="91390" rIns="91390" bIns="91390" numCol="1" spcCol="38100" rtlCol="0" anchor="ctr">
            <a:spAutoFit/>
          </a:bodyPr>
          <a:lstStyle/>
          <a:p>
            <a:pPr marL="0" marR="0" lvl="0" indent="0" algn="l" defTabSz="36550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7196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DFE3378-25EC-4FB3-94D4-FC27FD8DD9C3}"/>
              </a:ext>
            </a:extLst>
          </p:cNvPr>
          <p:cNvSpPr/>
          <p:nvPr/>
        </p:nvSpPr>
        <p:spPr>
          <a:xfrm>
            <a:off x="11492105" y="3809206"/>
            <a:ext cx="11473405" cy="8376723"/>
          </a:xfrm>
          <a:prstGeom prst="rect">
            <a:avLst/>
          </a:prstGeom>
          <a:solidFill>
            <a:srgbClr val="21435D"/>
          </a:solidFill>
          <a:ln w="12700" cap="flat">
            <a:noFill/>
            <a:miter lim="400000"/>
          </a:ln>
          <a:effectLst/>
        </p:spPr>
        <p:txBody>
          <a:bodyPr wrap="square" lIns="45696" tIns="45696" rIns="45696" bIns="45696" numCol="1" anchor="ctr">
            <a:noAutofit/>
          </a:bodyPr>
          <a:lstStyle/>
          <a:p>
            <a:pPr marL="0" marR="0" lvl="0" indent="0" algn="ctr" defTabSz="18275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79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DBF2CA66-91E7-4679-8F21-C5DC23FDAC31}"/>
              </a:ext>
            </a:extLst>
          </p:cNvPr>
          <p:cNvSpPr txBox="1"/>
          <p:nvPr/>
        </p:nvSpPr>
        <p:spPr>
          <a:xfrm>
            <a:off x="11891263" y="4133047"/>
            <a:ext cx="10675087" cy="796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rIns="45696">
            <a:spAutoFit/>
          </a:bodyPr>
          <a:lstStyle>
            <a:lvl1pPr>
              <a:defRPr sz="4300">
                <a:solidFill>
                  <a:srgbClr val="FFFFFF"/>
                </a:solidFill>
              </a:defRPr>
            </a:lvl1pPr>
          </a:lstStyle>
          <a:p>
            <a:pPr lvl="0" algn="ctr" defTabSz="1827520">
              <a:defRPr/>
            </a:pPr>
            <a:r>
              <a:rPr lang="it-IT" sz="6397" b="1" i="1" dirty="0">
                <a:solidFill>
                  <a:srgbClr val="FFFF00"/>
                </a:solidFill>
                <a:latin typeface="Montserrat ExtraBold" panose="00000900000000000000" pitchFamily="2" charset="0"/>
              </a:rPr>
              <a:t>AGILE GROUP </a:t>
            </a:r>
            <a:r>
              <a:rPr lang="it-IT" sz="6397" b="1" i="1" dirty="0">
                <a:latin typeface="Montserrat ExtraBold" panose="00000900000000000000" pitchFamily="2" charset="0"/>
              </a:rPr>
              <a:t>Si propone come </a:t>
            </a:r>
            <a:r>
              <a:rPr lang="it-IT" sz="6397" b="1" i="1" dirty="0">
                <a:solidFill>
                  <a:srgbClr val="FFFF00"/>
                </a:solidFill>
                <a:latin typeface="Montserrat ExtraBold" panose="00000900000000000000" pitchFamily="2" charset="0"/>
              </a:rPr>
              <a:t>vs. Partner </a:t>
            </a:r>
            <a:r>
              <a:rPr lang="it-IT" sz="6397" b="1" i="1" dirty="0">
                <a:latin typeface="Montserrat ExtraBold" panose="00000900000000000000" pitchFamily="2" charset="0"/>
              </a:rPr>
              <a:t>per creare e sviluppare squadre aziendali capaci di andare a </a:t>
            </a:r>
            <a:r>
              <a:rPr lang="it-IT" sz="6397" b="1" i="1" dirty="0">
                <a:solidFill>
                  <a:srgbClr val="FFFF00"/>
                </a:solidFill>
                <a:latin typeface="Montserrat ExtraBold" panose="00000900000000000000" pitchFamily="2" charset="0"/>
              </a:rPr>
              <a:t>RISULTATO</a:t>
            </a:r>
            <a:r>
              <a:rPr lang="it-IT" sz="6397" b="1" i="1" dirty="0">
                <a:latin typeface="Montserrat ExtraBold" panose="00000900000000000000" pitchFamily="2" charset="0"/>
              </a:rPr>
              <a:t>, lavorando per </a:t>
            </a:r>
            <a:r>
              <a:rPr lang="it-IT" sz="6397" b="1" i="1" dirty="0">
                <a:solidFill>
                  <a:srgbClr val="FFFF00"/>
                </a:solidFill>
                <a:latin typeface="Montserrat ExtraBold" panose="00000900000000000000" pitchFamily="2" charset="0"/>
              </a:rPr>
              <a:t>OBIETTIVI </a:t>
            </a:r>
            <a:r>
              <a:rPr lang="it-IT" sz="6397" b="1" i="1" dirty="0">
                <a:latin typeface="Montserrat ExtraBold" panose="00000900000000000000" pitchFamily="2" charset="0"/>
              </a:rPr>
              <a:t>con </a:t>
            </a:r>
            <a:r>
              <a:rPr lang="it-IT" sz="6397" b="1" i="1" dirty="0">
                <a:solidFill>
                  <a:srgbClr val="FFFF00"/>
                </a:solidFill>
                <a:latin typeface="Montserrat ExtraBold" panose="00000900000000000000" pitchFamily="2" charset="0"/>
              </a:rPr>
              <a:t>METODO</a:t>
            </a:r>
            <a:r>
              <a:rPr lang="it-IT" sz="6397" b="1" i="1" dirty="0">
                <a:latin typeface="Montserrat ExtraBold" panose="000009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4764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7FAA180-7567-F2E7-0428-6A22D702C813}"/>
              </a:ext>
            </a:extLst>
          </p:cNvPr>
          <p:cNvSpPr/>
          <p:nvPr/>
        </p:nvSpPr>
        <p:spPr>
          <a:xfrm>
            <a:off x="3666047" y="4968948"/>
            <a:ext cx="16878358" cy="3657600"/>
          </a:xfrm>
          <a:prstGeom prst="rect">
            <a:avLst/>
          </a:prstGeom>
          <a:solidFill>
            <a:srgbClr val="0E3B58"/>
          </a:solidFill>
          <a:ln w="571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999999"/>
              </a:solidFill>
              <a:effectLst/>
              <a:uFillTx/>
              <a:latin typeface="+mn-lt"/>
              <a:ea typeface="+mn-ea"/>
              <a:cs typeface="+mn-cs"/>
              <a:sym typeface="Montserrat Regular"/>
            </a:endParaRPr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DB6E2153-B5A4-2E49-0302-F2E58DF5CC61}"/>
              </a:ext>
            </a:extLst>
          </p:cNvPr>
          <p:cNvSpPr/>
          <p:nvPr/>
        </p:nvSpPr>
        <p:spPr>
          <a:xfrm>
            <a:off x="3666047" y="3718763"/>
            <a:ext cx="17039205" cy="861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tIns="45696" rIns="45696" bIns="45696" numCol="1" anchor="t">
            <a:spAutoFit/>
          </a:bodyPr>
          <a:lstStyle>
            <a:lvl1pPr algn="ctr">
              <a:defRPr sz="6000">
                <a:solidFill>
                  <a:srgbClr val="49494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defTabSz="1827520">
              <a:defRPr/>
            </a:pPr>
            <a:r>
              <a:rPr lang="it-IT" sz="5597" dirty="0">
                <a:solidFill>
                  <a:srgbClr val="0E3B58"/>
                </a:solidFill>
                <a:latin typeface="+mj-lt"/>
                <a:ea typeface="+mn-ea"/>
                <a:cs typeface="Arial"/>
                <a:sym typeface="Helvetica"/>
              </a:rPr>
              <a:t>PARTECIPA AL WEBINAR OMAGGIO</a:t>
            </a:r>
          </a:p>
          <a:p>
            <a:pPr defTabSz="1827520">
              <a:defRPr/>
            </a:pPr>
            <a:endParaRPr lang="it-IT" sz="4400" dirty="0">
              <a:solidFill>
                <a:srgbClr val="556E8B"/>
              </a:solidFill>
              <a:latin typeface="Montserrat Black" panose="00000A00000000000000" pitchFamily="2" charset="0"/>
              <a:ea typeface="+mn-ea"/>
              <a:cs typeface="Arial"/>
              <a:sym typeface="Helvetica"/>
            </a:endParaRPr>
          </a:p>
          <a:p>
            <a:pPr defTabSz="1827520">
              <a:defRPr/>
            </a:pPr>
            <a:r>
              <a:rPr lang="it-IT" sz="6600" dirty="0">
                <a:solidFill>
                  <a:srgbClr val="FFFF00"/>
                </a:solidFill>
                <a:latin typeface="Montserrat ExtraBold" panose="00000900000000000000" pitchFamily="2" charset="0"/>
                <a:ea typeface="+mn-ea"/>
                <a:cs typeface="Arial"/>
                <a:sym typeface="Helvetica"/>
              </a:rPr>
              <a:t>COME CREARE UNA SQUADRA CHE SA ANDARE A RISULTATO LAVORANDO PER OBIETTIVI</a:t>
            </a:r>
          </a:p>
          <a:p>
            <a:pPr defTabSz="1827520">
              <a:defRPr/>
            </a:pPr>
            <a:endParaRPr lang="it-IT" sz="4400" dirty="0">
              <a:solidFill>
                <a:srgbClr val="556E8B"/>
              </a:solidFill>
              <a:latin typeface="+mj-lt"/>
              <a:ea typeface="+mn-ea"/>
              <a:cs typeface="Arial"/>
              <a:sym typeface="Helvetica"/>
            </a:endParaRPr>
          </a:p>
          <a:p>
            <a:pPr defTabSz="1827520">
              <a:defRPr/>
            </a:pPr>
            <a:r>
              <a:rPr lang="it-IT" dirty="0">
                <a:solidFill>
                  <a:srgbClr val="0E3B58"/>
                </a:solidFill>
                <a:latin typeface="+mn-lt"/>
                <a:ea typeface="+mn-ea"/>
                <a:cs typeface="Arial"/>
                <a:sym typeface="Helvetica"/>
              </a:rPr>
              <a:t>Giovedì </a:t>
            </a:r>
            <a:r>
              <a:rPr lang="it-IT" b="1" dirty="0">
                <a:solidFill>
                  <a:srgbClr val="0E3B58"/>
                </a:solidFill>
                <a:latin typeface="Montserrat ExtraBold" panose="00000900000000000000" pitchFamily="2" charset="0"/>
                <a:ea typeface="+mn-ea"/>
                <a:cs typeface="Arial"/>
                <a:sym typeface="Helvetica"/>
              </a:rPr>
              <a:t>04 maggio </a:t>
            </a:r>
            <a:r>
              <a:rPr lang="it-IT" dirty="0">
                <a:solidFill>
                  <a:srgbClr val="0E3B58"/>
                </a:solidFill>
                <a:latin typeface="+mn-lt"/>
                <a:ea typeface="+mn-ea"/>
                <a:cs typeface="Arial"/>
                <a:sym typeface="Helvetica"/>
              </a:rPr>
              <a:t>2023</a:t>
            </a:r>
          </a:p>
          <a:p>
            <a:pPr defTabSz="1827520">
              <a:defRPr/>
            </a:pPr>
            <a:r>
              <a:rPr lang="it-IT" sz="4800" dirty="0">
                <a:solidFill>
                  <a:srgbClr val="0E3B58"/>
                </a:solidFill>
                <a:latin typeface="+mn-lt"/>
                <a:ea typeface="+mn-ea"/>
                <a:cs typeface="Arial"/>
                <a:sym typeface="Helvetica"/>
              </a:rPr>
              <a:t>dalle ore </a:t>
            </a:r>
            <a:r>
              <a:rPr lang="it-IT" sz="4800" b="1" dirty="0">
                <a:solidFill>
                  <a:srgbClr val="0E3B58"/>
                </a:solidFill>
                <a:latin typeface="Montserrat ExtraBold" panose="00000900000000000000" pitchFamily="2" charset="0"/>
                <a:ea typeface="+mn-ea"/>
                <a:cs typeface="Arial"/>
                <a:sym typeface="Helvetica"/>
              </a:rPr>
              <a:t>18:30</a:t>
            </a:r>
            <a:r>
              <a:rPr lang="it-IT" sz="4800" dirty="0">
                <a:solidFill>
                  <a:srgbClr val="0E3B58"/>
                </a:solidFill>
                <a:latin typeface="+mn-lt"/>
                <a:ea typeface="+mn-ea"/>
                <a:cs typeface="Arial"/>
                <a:sym typeface="Helvetica"/>
              </a:rPr>
              <a:t> alle ore </a:t>
            </a:r>
            <a:r>
              <a:rPr lang="it-IT" sz="4800" b="1" dirty="0">
                <a:solidFill>
                  <a:srgbClr val="0E3B58"/>
                </a:solidFill>
                <a:latin typeface="Montserrat ExtraBold" panose="00000900000000000000" pitchFamily="2" charset="0"/>
                <a:ea typeface="+mn-ea"/>
                <a:cs typeface="Arial"/>
                <a:sym typeface="Helvetica"/>
              </a:rPr>
              <a:t>20:00</a:t>
            </a:r>
          </a:p>
          <a:p>
            <a:pPr defTabSz="1827520">
              <a:defRPr/>
            </a:pPr>
            <a:endParaRPr lang="it-IT" sz="5400" dirty="0">
              <a:solidFill>
                <a:srgbClr val="0E3B58"/>
              </a:solidFill>
              <a:latin typeface="+mn-lt"/>
              <a:ea typeface="+mn-ea"/>
              <a:cs typeface="Arial"/>
              <a:sym typeface="Helvetica"/>
            </a:endParaRPr>
          </a:p>
          <a:p>
            <a:pPr defTabSz="1827520">
              <a:defRPr/>
            </a:pPr>
            <a:r>
              <a:rPr lang="it-IT" sz="5400" i="1" dirty="0">
                <a:solidFill>
                  <a:srgbClr val="0E3B58"/>
                </a:solidFill>
                <a:latin typeface="+mn-lt"/>
                <a:ea typeface="+mn-ea"/>
                <a:cs typeface="Arial"/>
                <a:sym typeface="Helvetica"/>
              </a:rPr>
              <a:t>Riceverete il link da Roberto Verducci</a:t>
            </a:r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7A8F93B8-560B-2F43-61CD-A6D3E883959C}"/>
              </a:ext>
            </a:extLst>
          </p:cNvPr>
          <p:cNvSpPr/>
          <p:nvPr/>
        </p:nvSpPr>
        <p:spPr>
          <a:xfrm>
            <a:off x="855663" y="1907764"/>
            <a:ext cx="22659974" cy="101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6" tIns="45696" rIns="45696" bIns="45696" numCol="1" anchor="t">
            <a:spAutoFit/>
          </a:bodyPr>
          <a:lstStyle>
            <a:lvl1pPr algn="ctr">
              <a:defRPr sz="6000" b="1">
                <a:solidFill>
                  <a:srgbClr val="494949"/>
                </a:solidFill>
              </a:defRPr>
            </a:lvl1pPr>
          </a:lstStyle>
          <a:p>
            <a:pPr defTabSz="1827520"/>
            <a:r>
              <a:rPr lang="it-IT" sz="5997" dirty="0">
                <a:latin typeface="Montserrat SemiBold" panose="00000700000000000000" pitchFamily="2" charset="0"/>
                <a:cs typeface="Helvetica"/>
              </a:rPr>
              <a:t>CALL TO ACTION</a:t>
            </a:r>
            <a:endParaRPr lang="it-IT" sz="5997" b="0" baseline="30000" dirty="0">
              <a:latin typeface="Montserrat SemiBold" panose="00000700000000000000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01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" name="Google Shape;1498;p74" descr="Picture Placeholder 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70153" y="-257549"/>
            <a:ext cx="24917955" cy="142310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74"/>
          <p:cNvSpPr/>
          <p:nvPr/>
        </p:nvSpPr>
        <p:spPr>
          <a:xfrm>
            <a:off x="9325074" y="3573"/>
            <a:ext cx="15043051" cy="13708858"/>
          </a:xfrm>
          <a:prstGeom prst="rect">
            <a:avLst/>
          </a:prstGeom>
          <a:solidFill>
            <a:srgbClr val="0C3C59"/>
          </a:solidFill>
          <a:ln>
            <a:noFill/>
          </a:ln>
        </p:spPr>
        <p:txBody>
          <a:bodyPr spcFirstLastPara="1" wrap="square" lIns="45676" tIns="45676" rIns="45676" bIns="45676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endParaRPr sz="3598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0" name="Google Shape;1500;p74" descr="business-3167295_1280.jpg"/>
          <p:cNvPicPr preferRelativeResize="0"/>
          <p:nvPr/>
        </p:nvPicPr>
        <p:blipFill rotWithShape="1">
          <a:blip r:embed="rId4">
            <a:alphaModFix amt="12836"/>
          </a:blip>
          <a:srcRect t="7801" b="7801"/>
          <a:stretch/>
        </p:blipFill>
        <p:spPr>
          <a:xfrm>
            <a:off x="-385704" y="-129511"/>
            <a:ext cx="24847714" cy="1397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74"/>
          <p:cNvSpPr/>
          <p:nvPr/>
        </p:nvSpPr>
        <p:spPr>
          <a:xfrm>
            <a:off x="11362042" y="11791179"/>
            <a:ext cx="423861" cy="423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73" y="21600"/>
                </a:moveTo>
                <a:lnTo>
                  <a:pt x="4902" y="21600"/>
                </a:lnTo>
                <a:lnTo>
                  <a:pt x="4902" y="7024"/>
                </a:lnTo>
                <a:lnTo>
                  <a:pt x="273" y="7024"/>
                </a:lnTo>
                <a:lnTo>
                  <a:pt x="273" y="21600"/>
                </a:lnTo>
                <a:cubicBezTo>
                  <a:pt x="273" y="21600"/>
                  <a:pt x="273" y="21600"/>
                  <a:pt x="273" y="21600"/>
                </a:cubicBezTo>
                <a:close/>
                <a:moveTo>
                  <a:pt x="2621" y="0"/>
                </a:moveTo>
                <a:cubicBezTo>
                  <a:pt x="1033" y="0"/>
                  <a:pt x="0" y="1086"/>
                  <a:pt x="0" y="2518"/>
                </a:cubicBezTo>
                <a:cubicBezTo>
                  <a:pt x="0" y="3917"/>
                  <a:pt x="1004" y="5039"/>
                  <a:pt x="2558" y="5039"/>
                </a:cubicBezTo>
                <a:lnTo>
                  <a:pt x="2589" y="5039"/>
                </a:lnTo>
                <a:cubicBezTo>
                  <a:pt x="4203" y="5039"/>
                  <a:pt x="5207" y="3917"/>
                  <a:pt x="5207" y="2518"/>
                </a:cubicBezTo>
                <a:cubicBezTo>
                  <a:pt x="5178" y="1086"/>
                  <a:pt x="4203" y="0"/>
                  <a:pt x="2621" y="0"/>
                </a:cubicBezTo>
                <a:cubicBezTo>
                  <a:pt x="2621" y="0"/>
                  <a:pt x="2621" y="0"/>
                  <a:pt x="2621" y="0"/>
                </a:cubicBezTo>
                <a:close/>
                <a:moveTo>
                  <a:pt x="21600" y="13242"/>
                </a:moveTo>
                <a:lnTo>
                  <a:pt x="21600" y="21600"/>
                </a:lnTo>
                <a:lnTo>
                  <a:pt x="16970" y="21600"/>
                </a:lnTo>
                <a:lnTo>
                  <a:pt x="16970" y="13803"/>
                </a:lnTo>
                <a:cubicBezTo>
                  <a:pt x="16970" y="11844"/>
                  <a:pt x="16299" y="10507"/>
                  <a:pt x="14623" y="10507"/>
                </a:cubicBezTo>
                <a:cubicBezTo>
                  <a:pt x="13345" y="10507"/>
                  <a:pt x="12582" y="11408"/>
                  <a:pt x="12250" y="12280"/>
                </a:cubicBezTo>
                <a:cubicBezTo>
                  <a:pt x="12127" y="12592"/>
                  <a:pt x="12094" y="13025"/>
                  <a:pt x="12094" y="13462"/>
                </a:cubicBezTo>
                <a:lnTo>
                  <a:pt x="12094" y="21600"/>
                </a:lnTo>
                <a:lnTo>
                  <a:pt x="7463" y="21600"/>
                </a:lnTo>
                <a:cubicBezTo>
                  <a:pt x="7463" y="21600"/>
                  <a:pt x="7525" y="8394"/>
                  <a:pt x="7463" y="7024"/>
                </a:cubicBezTo>
                <a:lnTo>
                  <a:pt x="12094" y="7024"/>
                </a:lnTo>
                <a:lnTo>
                  <a:pt x="12094" y="9093"/>
                </a:lnTo>
                <a:cubicBezTo>
                  <a:pt x="12087" y="9106"/>
                  <a:pt x="12074" y="9123"/>
                  <a:pt x="12066" y="9139"/>
                </a:cubicBezTo>
                <a:lnTo>
                  <a:pt x="12094" y="9139"/>
                </a:lnTo>
                <a:lnTo>
                  <a:pt x="12094" y="9093"/>
                </a:lnTo>
                <a:cubicBezTo>
                  <a:pt x="12710" y="8101"/>
                  <a:pt x="13808" y="6683"/>
                  <a:pt x="16269" y="6683"/>
                </a:cubicBezTo>
                <a:cubicBezTo>
                  <a:pt x="19315" y="6683"/>
                  <a:pt x="21600" y="8767"/>
                  <a:pt x="21600" y="13242"/>
                </a:cubicBezTo>
                <a:cubicBezTo>
                  <a:pt x="21600" y="13242"/>
                  <a:pt x="21600" y="13242"/>
                  <a:pt x="21600" y="13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676" tIns="45676" rIns="45676" bIns="45676" anchor="ctr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359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3" name="Google Shape;1503;p74"/>
          <p:cNvSpPr/>
          <p:nvPr/>
        </p:nvSpPr>
        <p:spPr>
          <a:xfrm>
            <a:off x="10658054" y="11757917"/>
            <a:ext cx="252225" cy="4692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823"/>
                </a:moveTo>
                <a:cubicBezTo>
                  <a:pt x="15416" y="3823"/>
                  <a:pt x="15416" y="3823"/>
                  <a:pt x="15416" y="3823"/>
                </a:cubicBezTo>
                <a:cubicBezTo>
                  <a:pt x="14719" y="3823"/>
                  <a:pt x="13935" y="4253"/>
                  <a:pt x="13935" y="5113"/>
                </a:cubicBezTo>
                <a:cubicBezTo>
                  <a:pt x="13935" y="7646"/>
                  <a:pt x="13935" y="7646"/>
                  <a:pt x="13935" y="7646"/>
                </a:cubicBezTo>
                <a:cubicBezTo>
                  <a:pt x="21600" y="7646"/>
                  <a:pt x="21600" y="7646"/>
                  <a:pt x="21600" y="7646"/>
                </a:cubicBezTo>
                <a:cubicBezTo>
                  <a:pt x="21600" y="11039"/>
                  <a:pt x="21600" y="11039"/>
                  <a:pt x="21600" y="11039"/>
                </a:cubicBezTo>
                <a:cubicBezTo>
                  <a:pt x="13935" y="11039"/>
                  <a:pt x="13935" y="11039"/>
                  <a:pt x="13935" y="11039"/>
                </a:cubicBezTo>
                <a:cubicBezTo>
                  <a:pt x="13935" y="21600"/>
                  <a:pt x="13935" y="21600"/>
                  <a:pt x="13935" y="21600"/>
                </a:cubicBezTo>
                <a:cubicBezTo>
                  <a:pt x="6881" y="21600"/>
                  <a:pt x="6881" y="21600"/>
                  <a:pt x="6881" y="21600"/>
                </a:cubicBezTo>
                <a:cubicBezTo>
                  <a:pt x="6881" y="11039"/>
                  <a:pt x="6881" y="11039"/>
                  <a:pt x="6881" y="11039"/>
                </a:cubicBezTo>
                <a:cubicBezTo>
                  <a:pt x="0" y="11039"/>
                  <a:pt x="0" y="11039"/>
                  <a:pt x="0" y="11039"/>
                </a:cubicBezTo>
                <a:cubicBezTo>
                  <a:pt x="0" y="7646"/>
                  <a:pt x="0" y="7646"/>
                  <a:pt x="0" y="7646"/>
                </a:cubicBezTo>
                <a:cubicBezTo>
                  <a:pt x="6881" y="7646"/>
                  <a:pt x="6881" y="7646"/>
                  <a:pt x="6881" y="7646"/>
                </a:cubicBezTo>
                <a:cubicBezTo>
                  <a:pt x="6881" y="5543"/>
                  <a:pt x="6881" y="5543"/>
                  <a:pt x="6881" y="5543"/>
                </a:cubicBezTo>
                <a:cubicBezTo>
                  <a:pt x="6881" y="2581"/>
                  <a:pt x="10016" y="0"/>
                  <a:pt x="15416" y="0"/>
                </a:cubicBezTo>
                <a:cubicBezTo>
                  <a:pt x="21600" y="0"/>
                  <a:pt x="21600" y="0"/>
                  <a:pt x="21600" y="0"/>
                </a:cubicBezTo>
                <a:lnTo>
                  <a:pt x="21600" y="382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676" tIns="45676" rIns="45676" bIns="45676" anchor="ctr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359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4" name="Google Shape;1504;p74"/>
          <p:cNvSpPr txBox="1"/>
          <p:nvPr/>
        </p:nvSpPr>
        <p:spPr>
          <a:xfrm>
            <a:off x="10393228" y="8404045"/>
            <a:ext cx="12433613" cy="25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6" tIns="45676" rIns="45676" bIns="45676" anchor="t" anchorCtr="0">
            <a:spAutoFit/>
          </a:bodyPr>
          <a:lstStyle/>
          <a:p>
            <a:pPr>
              <a:buClr>
                <a:srgbClr val="FFFFFF"/>
              </a:buClr>
              <a:buSzPts val="3200"/>
            </a:pPr>
            <a:r>
              <a:rPr lang="it-IT" sz="3998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AGILE GROUP Srl</a:t>
            </a:r>
          </a:p>
          <a:p>
            <a:pPr>
              <a:buClr>
                <a:srgbClr val="FFFFFF"/>
              </a:buClr>
              <a:buSzPts val="3200"/>
            </a:pPr>
            <a:r>
              <a:rPr lang="it-IT" sz="3998" dirty="0">
                <a:solidFill>
                  <a:srgbClr val="FFFFFF"/>
                </a:solidFill>
                <a:latin typeface="Montserrat Light"/>
                <a:sym typeface="Montserrat Light"/>
              </a:rPr>
              <a:t>Via Savigliano 37</a:t>
            </a:r>
          </a:p>
          <a:p>
            <a:pPr>
              <a:buClr>
                <a:srgbClr val="FFFFFF"/>
              </a:buClr>
              <a:buSzPts val="3200"/>
            </a:pPr>
            <a:r>
              <a:rPr lang="it-IT" sz="3998" dirty="0">
                <a:solidFill>
                  <a:srgbClr val="FFFFFF"/>
                </a:solidFill>
                <a:latin typeface="Montserrat Light"/>
                <a:sym typeface="Montserrat Light"/>
              </a:rPr>
              <a:t>12100 – Cuneo</a:t>
            </a:r>
          </a:p>
          <a:p>
            <a:pPr>
              <a:buClr>
                <a:srgbClr val="FFFFFF"/>
              </a:buClr>
              <a:buSzPts val="3200"/>
            </a:pPr>
            <a:r>
              <a:rPr lang="it-IT" sz="3998" dirty="0">
                <a:solidFill>
                  <a:srgbClr val="FFFFFF"/>
                </a:solidFill>
                <a:latin typeface="Montserrat Light"/>
                <a:sym typeface="Montserrat Light"/>
              </a:rPr>
              <a:t>info@agile-group.it</a:t>
            </a:r>
            <a:endParaRPr sz="3998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937DBDA-CDC3-2E8C-2682-089F6087F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68" y="486207"/>
            <a:ext cx="5323032" cy="26171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FFFFFF"/>
      </a:dk1>
      <a:lt1>
        <a:srgbClr val="999999"/>
      </a:lt1>
      <a:dk2>
        <a:srgbClr val="A7A7A7"/>
      </a:dk2>
      <a:lt2>
        <a:srgbClr val="535353"/>
      </a:lt2>
      <a:accent1>
        <a:srgbClr val="00A09C"/>
      </a:accent1>
      <a:accent2>
        <a:srgbClr val="0098A5"/>
      </a:accent2>
      <a:accent3>
        <a:srgbClr val="1991AB"/>
      </a:accent3>
      <a:accent4>
        <a:srgbClr val="2B85AE"/>
      </a:accent4>
      <a:accent5>
        <a:srgbClr val="4175A9"/>
      </a:accent5>
      <a:accent6>
        <a:srgbClr val="5267A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FFFFFF"/>
      </a:dk1>
      <a:lt1>
        <a:srgbClr val="999999"/>
      </a:lt1>
      <a:dk2>
        <a:srgbClr val="A7A7A7"/>
      </a:dk2>
      <a:lt2>
        <a:srgbClr val="535353"/>
      </a:lt2>
      <a:accent1>
        <a:srgbClr val="00A09C"/>
      </a:accent1>
      <a:accent2>
        <a:srgbClr val="0098A5"/>
      </a:accent2>
      <a:accent3>
        <a:srgbClr val="1991AB"/>
      </a:accent3>
      <a:accent4>
        <a:srgbClr val="2B85AE"/>
      </a:accent4>
      <a:accent5>
        <a:srgbClr val="4175A9"/>
      </a:accent5>
      <a:accent6>
        <a:srgbClr val="5267A5"/>
      </a:accent6>
      <a:hlink>
        <a:srgbClr val="0000FF"/>
      </a:hlink>
      <a:folHlink>
        <a:srgbClr val="FF00FF"/>
      </a:folHlink>
    </a:clrScheme>
    <a:fontScheme name="Office Theme">
      <a:majorFont>
        <a:latin typeface="Montserrat Regular"/>
        <a:ea typeface="Montserrat Regular"/>
        <a:cs typeface="Montserrat Regular"/>
      </a:majorFont>
      <a:minorFont>
        <a:latin typeface="Montserrat Regular"/>
        <a:ea typeface="Montserrat Regular"/>
        <a:cs typeface="Montserrat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999999"/>
            </a:solidFill>
            <a:effectLst/>
            <a:uFillTx/>
            <a:latin typeface="+mn-lt"/>
            <a:ea typeface="+mn-ea"/>
            <a:cs typeface="+mn-cs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999999"/>
            </a:solidFill>
            <a:effectLst/>
            <a:uFillTx/>
            <a:latin typeface="+mn-lt"/>
            <a:ea typeface="+mn-ea"/>
            <a:cs typeface="+mn-cs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 Theme">
      <a:dk1>
        <a:srgbClr val="FFFFFF"/>
      </a:dk1>
      <a:lt1>
        <a:srgbClr val="999999"/>
      </a:lt1>
      <a:dk2>
        <a:srgbClr val="A7A7A7"/>
      </a:dk2>
      <a:lt2>
        <a:srgbClr val="535353"/>
      </a:lt2>
      <a:accent1>
        <a:srgbClr val="00A09C"/>
      </a:accent1>
      <a:accent2>
        <a:srgbClr val="0098A5"/>
      </a:accent2>
      <a:accent3>
        <a:srgbClr val="1991AB"/>
      </a:accent3>
      <a:accent4>
        <a:srgbClr val="2B85AE"/>
      </a:accent4>
      <a:accent5>
        <a:srgbClr val="4175A9"/>
      </a:accent5>
      <a:accent6>
        <a:srgbClr val="5267A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99999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99999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FFFFFF"/>
      </a:dk1>
      <a:lt1>
        <a:srgbClr val="999999"/>
      </a:lt1>
      <a:dk2>
        <a:srgbClr val="A7A7A7"/>
      </a:dk2>
      <a:lt2>
        <a:srgbClr val="535353"/>
      </a:lt2>
      <a:accent1>
        <a:srgbClr val="00A09C"/>
      </a:accent1>
      <a:accent2>
        <a:srgbClr val="0098A5"/>
      </a:accent2>
      <a:accent3>
        <a:srgbClr val="1991AB"/>
      </a:accent3>
      <a:accent4>
        <a:srgbClr val="2B85AE"/>
      </a:accent4>
      <a:accent5>
        <a:srgbClr val="4175A9"/>
      </a:accent5>
      <a:accent6>
        <a:srgbClr val="5267A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99999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99999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09C"/>
      </a:accent1>
      <a:accent2>
        <a:srgbClr val="0098A5"/>
      </a:accent2>
      <a:accent3>
        <a:srgbClr val="1991AB"/>
      </a:accent3>
      <a:accent4>
        <a:srgbClr val="2B85AE"/>
      </a:accent4>
      <a:accent5>
        <a:srgbClr val="4175A9"/>
      </a:accent5>
      <a:accent6>
        <a:srgbClr val="5267A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99999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99999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401</Words>
  <Application>Microsoft Office PowerPoint</Application>
  <PresentationFormat>Personalizzato</PresentationFormat>
  <Paragraphs>77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9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Neue</vt:lpstr>
      <vt:lpstr>Montserrat</vt:lpstr>
      <vt:lpstr>Montserrat Black</vt:lpstr>
      <vt:lpstr>Montserrat ExtraBold</vt:lpstr>
      <vt:lpstr>Montserrat Light</vt:lpstr>
      <vt:lpstr>Montserrat Medium</vt:lpstr>
      <vt:lpstr>Montserrat Regular</vt:lpstr>
      <vt:lpstr>Montserrat SemiBold</vt:lpstr>
      <vt:lpstr>Wingdings</vt:lpstr>
      <vt:lpstr>2_Office Theme</vt:lpstr>
      <vt:lpstr>1_Office Theme</vt:lpstr>
      <vt:lpstr>4_Office Theme</vt:lpstr>
      <vt:lpstr>3_Office Theme</vt:lpstr>
      <vt:lpstr>Office Theme 2013 - 2022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</dc:creator>
  <cp:lastModifiedBy>Elena Re</cp:lastModifiedBy>
  <cp:revision>109</cp:revision>
  <cp:lastPrinted>2022-06-03T08:19:46Z</cp:lastPrinted>
  <dcterms:modified xsi:type="dcterms:W3CDTF">2023-04-22T11:23:40Z</dcterms:modified>
</cp:coreProperties>
</file>